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57"/>
  </p:notesMasterIdLst>
  <p:sldIdLst>
    <p:sldId id="257" r:id="rId5"/>
    <p:sldId id="262" r:id="rId6"/>
    <p:sldId id="308" r:id="rId7"/>
    <p:sldId id="261" r:id="rId8"/>
    <p:sldId id="398" r:id="rId9"/>
    <p:sldId id="329" r:id="rId10"/>
    <p:sldId id="278" r:id="rId11"/>
    <p:sldId id="277" r:id="rId12"/>
    <p:sldId id="281" r:id="rId13"/>
    <p:sldId id="411" r:id="rId14"/>
    <p:sldId id="313" r:id="rId15"/>
    <p:sldId id="279" r:id="rId16"/>
    <p:sldId id="317" r:id="rId17"/>
    <p:sldId id="314" r:id="rId18"/>
    <p:sldId id="335" r:id="rId19"/>
    <p:sldId id="803" r:id="rId20"/>
    <p:sldId id="805" r:id="rId21"/>
    <p:sldId id="806" r:id="rId22"/>
    <p:sldId id="283" r:id="rId23"/>
    <p:sldId id="797" r:id="rId24"/>
    <p:sldId id="472" r:id="rId25"/>
    <p:sldId id="311" r:id="rId26"/>
    <p:sldId id="263" r:id="rId27"/>
    <p:sldId id="310" r:id="rId28"/>
    <p:sldId id="326" r:id="rId29"/>
    <p:sldId id="312" r:id="rId30"/>
    <p:sldId id="330" r:id="rId31"/>
    <p:sldId id="331" r:id="rId32"/>
    <p:sldId id="798" r:id="rId33"/>
    <p:sldId id="280" r:id="rId34"/>
    <p:sldId id="266" r:id="rId35"/>
    <p:sldId id="801" r:id="rId36"/>
    <p:sldId id="800" r:id="rId37"/>
    <p:sldId id="322" r:id="rId38"/>
    <p:sldId id="321" r:id="rId39"/>
    <p:sldId id="337" r:id="rId40"/>
    <p:sldId id="524" r:id="rId41"/>
    <p:sldId id="525" r:id="rId42"/>
    <p:sldId id="268" r:id="rId43"/>
    <p:sldId id="460" r:id="rId44"/>
    <p:sldId id="461" r:id="rId45"/>
    <p:sldId id="463" r:id="rId46"/>
    <p:sldId id="323" r:id="rId47"/>
    <p:sldId id="459" r:id="rId48"/>
    <p:sldId id="464" r:id="rId49"/>
    <p:sldId id="465" r:id="rId50"/>
    <p:sldId id="466" r:id="rId51"/>
    <p:sldId id="467" r:id="rId52"/>
    <p:sldId id="468" r:id="rId53"/>
    <p:sldId id="469" r:id="rId54"/>
    <p:sldId id="462" r:id="rId55"/>
    <p:sldId id="799" r:id="rId56"/>
  </p:sldIdLst>
  <p:sldSz cx="12192000" cy="6858000"/>
  <p:notesSz cx="6858000" cy="9144000"/>
  <p:embeddedFontLst>
    <p:embeddedFont>
      <p:font typeface="Calibri" panose="020F0502020204030204" pitchFamily="34" charset="0"/>
      <p:regular r:id="rId58"/>
      <p:bold r:id="rId59"/>
      <p:italic r:id="rId60"/>
      <p:boldItalic r:id="rId61"/>
    </p:embeddedFont>
    <p:embeddedFont>
      <p:font typeface="Myriad Pro" panose="020B0703030403020204" pitchFamily="34" charset="0"/>
      <p:bold r:id="rId62"/>
      <p:boldItalic r:id="rId63"/>
    </p:embeddedFont>
    <p:embeddedFont>
      <p:font typeface="Tahoma" panose="020B0604030504040204" pitchFamily="34" charset="0"/>
      <p:regular r:id="rId64"/>
      <p:bold r:id="rId65"/>
    </p:embeddedFont>
    <p:embeddedFont>
      <p:font typeface="Trebuchet MS" panose="020B06030202020202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9AD4"/>
    <a:srgbClr val="0F76BC"/>
    <a:srgbClr val="674CBC"/>
    <a:srgbClr val="020000"/>
    <a:srgbClr val="00B502"/>
    <a:srgbClr val="2094F5"/>
    <a:srgbClr val="68BFFF"/>
    <a:srgbClr val="19CD94"/>
    <a:srgbClr val="3889DE"/>
    <a:srgbClr val="197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193E6-2BFE-45DD-81F9-F9D33F619D57}" v="43" dt="2021-03-30T14:45:06.003"/>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4" autoAdjust="0"/>
    <p:restoredTop sz="76425" autoAdjust="0"/>
  </p:normalViewPr>
  <p:slideViewPr>
    <p:cSldViewPr>
      <p:cViewPr varScale="1">
        <p:scale>
          <a:sx n="75" d="100"/>
          <a:sy n="75" d="100"/>
        </p:scale>
        <p:origin x="84" y="348"/>
      </p:cViewPr>
      <p:guideLst>
        <p:guide orient="horz" pos="2160"/>
        <p:guide pos="3840"/>
      </p:guideLst>
    </p:cSldViewPr>
  </p:slideViewPr>
  <p:notesTextViewPr>
    <p:cViewPr>
      <p:scale>
        <a:sx n="1" d="1"/>
        <a:sy n="1" d="1"/>
      </p:scale>
      <p:origin x="0" y="0"/>
    </p:cViewPr>
  </p:notesTextViewPr>
  <p:sorterViewPr>
    <p:cViewPr>
      <p:scale>
        <a:sx n="100" d="100"/>
        <a:sy n="100" d="100"/>
      </p:scale>
      <p:origin x="0" y="4098"/>
    </p:cViewPr>
  </p:sorterViewPr>
  <p:notesViewPr>
    <p:cSldViewPr>
      <p:cViewPr varScale="1">
        <p:scale>
          <a:sx n="85" d="100"/>
          <a:sy n="85" d="100"/>
        </p:scale>
        <p:origin x="-3150"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1.fntdata"/><Relationship Id="rId66" Type="http://schemas.openxmlformats.org/officeDocument/2006/relationships/font" Target="fonts/font9.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Miller" userId="3e6051b4-6e52-4e18-862d-3e8903e82618" providerId="ADAL" clId="{819193E6-2BFE-45DD-81F9-F9D33F619D57}"/>
    <pc:docChg chg="undo custSel addSld delSld modSld sldOrd">
      <pc:chgData name="Ryan Miller" userId="3e6051b4-6e52-4e18-862d-3e8903e82618" providerId="ADAL" clId="{819193E6-2BFE-45DD-81F9-F9D33F619D57}" dt="2021-03-30T18:43:54.573" v="1488" actId="47"/>
      <pc:docMkLst>
        <pc:docMk/>
      </pc:docMkLst>
      <pc:sldChg chg="addSp delSp modSp add del mod">
        <pc:chgData name="Ryan Miller" userId="3e6051b4-6e52-4e18-862d-3e8903e82618" providerId="ADAL" clId="{819193E6-2BFE-45DD-81F9-F9D33F619D57}" dt="2021-03-30T12:27:28.486" v="31" actId="1037"/>
        <pc:sldMkLst>
          <pc:docMk/>
          <pc:sldMk cId="3203678356" sldId="257"/>
        </pc:sldMkLst>
        <pc:spChg chg="mod">
          <ac:chgData name="Ryan Miller" userId="3e6051b4-6e52-4e18-862d-3e8903e82618" providerId="ADAL" clId="{819193E6-2BFE-45DD-81F9-F9D33F619D57}" dt="2021-03-30T12:27:23.940" v="24" actId="1035"/>
          <ac:spMkLst>
            <pc:docMk/>
            <pc:sldMk cId="3203678356" sldId="257"/>
            <ac:spMk id="2" creationId="{7E6ECAF1-5349-B844-AF2C-A805E3FEF4D5}"/>
          </ac:spMkLst>
        </pc:spChg>
        <pc:spChg chg="add del mod">
          <ac:chgData name="Ryan Miller" userId="3e6051b4-6e52-4e18-862d-3e8903e82618" providerId="ADAL" clId="{819193E6-2BFE-45DD-81F9-F9D33F619D57}" dt="2021-03-30T12:27:08.180" v="19" actId="478"/>
          <ac:spMkLst>
            <pc:docMk/>
            <pc:sldMk cId="3203678356" sldId="257"/>
            <ac:spMk id="6" creationId="{CF4BC900-62F9-4150-B8E0-825F24D0CD2F}"/>
          </ac:spMkLst>
        </pc:spChg>
        <pc:picChg chg="add mod">
          <ac:chgData name="Ryan Miller" userId="3e6051b4-6e52-4e18-862d-3e8903e82618" providerId="ADAL" clId="{819193E6-2BFE-45DD-81F9-F9D33F619D57}" dt="2021-03-30T12:27:28.486" v="31" actId="1037"/>
          <ac:picMkLst>
            <pc:docMk/>
            <pc:sldMk cId="3203678356" sldId="257"/>
            <ac:picMk id="4" creationId="{E5ED5F6C-ED6C-4AE0-A18F-09AD4EBE8F35}"/>
          </ac:picMkLst>
        </pc:picChg>
        <pc:picChg chg="del">
          <ac:chgData name="Ryan Miller" userId="3e6051b4-6e52-4e18-862d-3e8903e82618" providerId="ADAL" clId="{819193E6-2BFE-45DD-81F9-F9D33F619D57}" dt="2021-03-30T12:27:05.514" v="17" actId="478"/>
          <ac:picMkLst>
            <pc:docMk/>
            <pc:sldMk cId="3203678356" sldId="257"/>
            <ac:picMk id="7" creationId="{9C2E2A36-02A6-4CB7-96D0-589CF217063E}"/>
          </ac:picMkLst>
        </pc:picChg>
      </pc:sldChg>
      <pc:sldChg chg="modSp mod">
        <pc:chgData name="Ryan Miller" userId="3e6051b4-6e52-4e18-862d-3e8903e82618" providerId="ADAL" clId="{819193E6-2BFE-45DD-81F9-F9D33F619D57}" dt="2021-03-30T12:30:21.749" v="104" actId="1037"/>
        <pc:sldMkLst>
          <pc:docMk/>
          <pc:sldMk cId="2408425863" sldId="261"/>
        </pc:sldMkLst>
        <pc:spChg chg="mod">
          <ac:chgData name="Ryan Miller" userId="3e6051b4-6e52-4e18-862d-3e8903e82618" providerId="ADAL" clId="{819193E6-2BFE-45DD-81F9-F9D33F619D57}" dt="2021-03-30T12:30:21.749" v="104" actId="1037"/>
          <ac:spMkLst>
            <pc:docMk/>
            <pc:sldMk cId="2408425863" sldId="261"/>
            <ac:spMk id="5" creationId="{00000000-0000-0000-0000-000000000000}"/>
          </ac:spMkLst>
        </pc:spChg>
        <pc:spChg chg="mod">
          <ac:chgData name="Ryan Miller" userId="3e6051b4-6e52-4e18-862d-3e8903e82618" providerId="ADAL" clId="{819193E6-2BFE-45DD-81F9-F9D33F619D57}" dt="2021-03-30T12:29:36.772" v="76" actId="1036"/>
          <ac:spMkLst>
            <pc:docMk/>
            <pc:sldMk cId="2408425863" sldId="261"/>
            <ac:spMk id="6" creationId="{00000000-0000-0000-0000-000000000000}"/>
          </ac:spMkLst>
        </pc:spChg>
        <pc:picChg chg="mod">
          <ac:chgData name="Ryan Miller" userId="3e6051b4-6e52-4e18-862d-3e8903e82618" providerId="ADAL" clId="{819193E6-2BFE-45DD-81F9-F9D33F619D57}" dt="2021-03-30T12:30:04.468" v="91" actId="1035"/>
          <ac:picMkLst>
            <pc:docMk/>
            <pc:sldMk cId="2408425863" sldId="261"/>
            <ac:picMk id="15" creationId="{00000000-0000-0000-0000-000000000000}"/>
          </ac:picMkLst>
        </pc:picChg>
        <pc:picChg chg="mod">
          <ac:chgData name="Ryan Miller" userId="3e6051b4-6e52-4e18-862d-3e8903e82618" providerId="ADAL" clId="{819193E6-2BFE-45DD-81F9-F9D33F619D57}" dt="2021-03-30T12:30:04.468" v="91" actId="1035"/>
          <ac:picMkLst>
            <pc:docMk/>
            <pc:sldMk cId="2408425863" sldId="261"/>
            <ac:picMk id="16" creationId="{00000000-0000-0000-0000-000000000000}"/>
          </ac:picMkLst>
        </pc:picChg>
      </pc:sldChg>
      <pc:sldChg chg="modSp mod">
        <pc:chgData name="Ryan Miller" userId="3e6051b4-6e52-4e18-862d-3e8903e82618" providerId="ADAL" clId="{819193E6-2BFE-45DD-81F9-F9D33F619D57}" dt="2021-03-30T12:28:37.766" v="52" actId="2711"/>
        <pc:sldMkLst>
          <pc:docMk/>
          <pc:sldMk cId="2922724279" sldId="262"/>
        </pc:sldMkLst>
        <pc:spChg chg="mod">
          <ac:chgData name="Ryan Miller" userId="3e6051b4-6e52-4e18-862d-3e8903e82618" providerId="ADAL" clId="{819193E6-2BFE-45DD-81F9-F9D33F619D57}" dt="2021-03-30T12:28:37.766" v="52" actId="2711"/>
          <ac:spMkLst>
            <pc:docMk/>
            <pc:sldMk cId="2922724279" sldId="262"/>
            <ac:spMk id="3" creationId="{00000000-0000-0000-0000-000000000000}"/>
          </ac:spMkLst>
        </pc:spChg>
        <pc:spChg chg="mod">
          <ac:chgData name="Ryan Miller" userId="3e6051b4-6e52-4e18-862d-3e8903e82618" providerId="ADAL" clId="{819193E6-2BFE-45DD-81F9-F9D33F619D57}" dt="2021-03-30T12:28:37.766" v="52" actId="2711"/>
          <ac:spMkLst>
            <pc:docMk/>
            <pc:sldMk cId="2922724279" sldId="262"/>
            <ac:spMk id="6" creationId="{00000000-0000-0000-0000-000000000000}"/>
          </ac:spMkLst>
        </pc:spChg>
      </pc:sldChg>
      <pc:sldChg chg="modSp mod">
        <pc:chgData name="Ryan Miller" userId="3e6051b4-6e52-4e18-862d-3e8903e82618" providerId="ADAL" clId="{819193E6-2BFE-45DD-81F9-F9D33F619D57}" dt="2021-03-30T13:21:17.954" v="739" actId="2711"/>
        <pc:sldMkLst>
          <pc:docMk/>
          <pc:sldMk cId="2164756548" sldId="263"/>
        </pc:sldMkLst>
        <pc:spChg chg="mod">
          <ac:chgData name="Ryan Miller" userId="3e6051b4-6e52-4e18-862d-3e8903e82618" providerId="ADAL" clId="{819193E6-2BFE-45DD-81F9-F9D33F619D57}" dt="2021-03-30T13:21:17.954" v="739" actId="2711"/>
          <ac:spMkLst>
            <pc:docMk/>
            <pc:sldMk cId="2164756548" sldId="263"/>
            <ac:spMk id="2" creationId="{00000000-0000-0000-0000-000000000000}"/>
          </ac:spMkLst>
        </pc:spChg>
        <pc:spChg chg="mod">
          <ac:chgData name="Ryan Miller" userId="3e6051b4-6e52-4e18-862d-3e8903e82618" providerId="ADAL" clId="{819193E6-2BFE-45DD-81F9-F9D33F619D57}" dt="2021-03-30T13:21:08.786" v="736" actId="1035"/>
          <ac:spMkLst>
            <pc:docMk/>
            <pc:sldMk cId="2164756548" sldId="263"/>
            <ac:spMk id="3" creationId="{00000000-0000-0000-0000-000000000000}"/>
          </ac:spMkLst>
        </pc:spChg>
        <pc:spChg chg="mod">
          <ac:chgData name="Ryan Miller" userId="3e6051b4-6e52-4e18-862d-3e8903e82618" providerId="ADAL" clId="{819193E6-2BFE-45DD-81F9-F9D33F619D57}" dt="2021-03-30T13:20:40.707" v="719" actId="5793"/>
          <ac:spMkLst>
            <pc:docMk/>
            <pc:sldMk cId="2164756548" sldId="263"/>
            <ac:spMk id="6" creationId="{00000000-0000-0000-0000-000000000000}"/>
          </ac:spMkLst>
        </pc:spChg>
        <pc:picChg chg="mod">
          <ac:chgData name="Ryan Miller" userId="3e6051b4-6e52-4e18-862d-3e8903e82618" providerId="ADAL" clId="{819193E6-2BFE-45DD-81F9-F9D33F619D57}" dt="2021-03-30T13:20:37.922" v="715" actId="1076"/>
          <ac:picMkLst>
            <pc:docMk/>
            <pc:sldMk cId="2164756548" sldId="263"/>
            <ac:picMk id="5" creationId="{00000000-0000-0000-0000-000000000000}"/>
          </ac:picMkLst>
        </pc:picChg>
      </pc:sldChg>
      <pc:sldChg chg="modSp mod">
        <pc:chgData name="Ryan Miller" userId="3e6051b4-6e52-4e18-862d-3e8903e82618" providerId="ADAL" clId="{819193E6-2BFE-45DD-81F9-F9D33F619D57}" dt="2021-03-30T14:16:13.122" v="945" actId="207"/>
        <pc:sldMkLst>
          <pc:docMk/>
          <pc:sldMk cId="4039521088" sldId="266"/>
        </pc:sldMkLst>
        <pc:spChg chg="mod">
          <ac:chgData name="Ryan Miller" userId="3e6051b4-6e52-4e18-862d-3e8903e82618" providerId="ADAL" clId="{819193E6-2BFE-45DD-81F9-F9D33F619D57}" dt="2021-03-30T14:16:06.124" v="940" actId="207"/>
          <ac:spMkLst>
            <pc:docMk/>
            <pc:sldMk cId="4039521088" sldId="266"/>
            <ac:spMk id="3" creationId="{00000000-0000-0000-0000-000000000000}"/>
          </ac:spMkLst>
        </pc:spChg>
        <pc:spChg chg="mod">
          <ac:chgData name="Ryan Miller" userId="3e6051b4-6e52-4e18-862d-3e8903e82618" providerId="ADAL" clId="{819193E6-2BFE-45DD-81F9-F9D33F619D57}" dt="2021-03-30T14:16:13.122" v="945" actId="207"/>
          <ac:spMkLst>
            <pc:docMk/>
            <pc:sldMk cId="4039521088" sldId="266"/>
            <ac:spMk id="12" creationId="{00000000-0000-0000-0000-000000000000}"/>
          </ac:spMkLst>
        </pc:spChg>
        <pc:picChg chg="mod">
          <ac:chgData name="Ryan Miller" userId="3e6051b4-6e52-4e18-862d-3e8903e82618" providerId="ADAL" clId="{819193E6-2BFE-45DD-81F9-F9D33F619D57}" dt="2021-03-30T14:12:01.041" v="870" actId="1076"/>
          <ac:picMkLst>
            <pc:docMk/>
            <pc:sldMk cId="4039521088" sldId="266"/>
            <ac:picMk id="2" creationId="{00000000-0000-0000-0000-000000000000}"/>
          </ac:picMkLst>
        </pc:picChg>
      </pc:sldChg>
      <pc:sldChg chg="modSp mod">
        <pc:chgData name="Ryan Miller" userId="3e6051b4-6e52-4e18-862d-3e8903e82618" providerId="ADAL" clId="{819193E6-2BFE-45DD-81F9-F9D33F619D57}" dt="2021-03-30T14:21:59.907" v="1035" actId="1036"/>
        <pc:sldMkLst>
          <pc:docMk/>
          <pc:sldMk cId="1552608680" sldId="268"/>
        </pc:sldMkLst>
        <pc:spChg chg="mod">
          <ac:chgData name="Ryan Miller" userId="3e6051b4-6e52-4e18-862d-3e8903e82618" providerId="ADAL" clId="{819193E6-2BFE-45DD-81F9-F9D33F619D57}" dt="2021-03-30T14:21:59.907" v="1035" actId="1036"/>
          <ac:spMkLst>
            <pc:docMk/>
            <pc:sldMk cId="1552608680" sldId="268"/>
            <ac:spMk id="3" creationId="{00000000-0000-0000-0000-000000000000}"/>
          </ac:spMkLst>
        </pc:spChg>
        <pc:spChg chg="mod">
          <ac:chgData name="Ryan Miller" userId="3e6051b4-6e52-4e18-862d-3e8903e82618" providerId="ADAL" clId="{819193E6-2BFE-45DD-81F9-F9D33F619D57}" dt="2021-03-30T14:21:37.298" v="1024" actId="2711"/>
          <ac:spMkLst>
            <pc:docMk/>
            <pc:sldMk cId="1552608680" sldId="268"/>
            <ac:spMk id="7" creationId="{00000000-0000-0000-0000-000000000000}"/>
          </ac:spMkLst>
        </pc:spChg>
      </pc:sldChg>
      <pc:sldChg chg="modSp mod">
        <pc:chgData name="Ryan Miller" userId="3e6051b4-6e52-4e18-862d-3e8903e82618" providerId="ADAL" clId="{819193E6-2BFE-45DD-81F9-F9D33F619D57}" dt="2021-03-30T12:39:13.347" v="274" actId="1038"/>
        <pc:sldMkLst>
          <pc:docMk/>
          <pc:sldMk cId="730741766" sldId="277"/>
        </pc:sldMkLst>
        <pc:spChg chg="mod">
          <ac:chgData name="Ryan Miller" userId="3e6051b4-6e52-4e18-862d-3e8903e82618" providerId="ADAL" clId="{819193E6-2BFE-45DD-81F9-F9D33F619D57}" dt="2021-03-30T12:39:08.339" v="267" actId="1037"/>
          <ac:spMkLst>
            <pc:docMk/>
            <pc:sldMk cId="730741766" sldId="277"/>
            <ac:spMk id="3" creationId="{00000000-0000-0000-0000-000000000000}"/>
          </ac:spMkLst>
        </pc:spChg>
        <pc:spChg chg="mod">
          <ac:chgData name="Ryan Miller" userId="3e6051b4-6e52-4e18-862d-3e8903e82618" providerId="ADAL" clId="{819193E6-2BFE-45DD-81F9-F9D33F619D57}" dt="2021-03-30T12:39:13.347" v="274" actId="1038"/>
          <ac:spMkLst>
            <pc:docMk/>
            <pc:sldMk cId="730741766" sldId="277"/>
            <ac:spMk id="4" creationId="{00000000-0000-0000-0000-000000000000}"/>
          </ac:spMkLst>
        </pc:spChg>
        <pc:spChg chg="mod">
          <ac:chgData name="Ryan Miller" userId="3e6051b4-6e52-4e18-862d-3e8903e82618" providerId="ADAL" clId="{819193E6-2BFE-45DD-81F9-F9D33F619D57}" dt="2021-03-30T12:38:55.779" v="260" actId="2711"/>
          <ac:spMkLst>
            <pc:docMk/>
            <pc:sldMk cId="730741766" sldId="277"/>
            <ac:spMk id="6" creationId="{00000000-0000-0000-0000-000000000000}"/>
          </ac:spMkLst>
        </pc:spChg>
        <pc:picChg chg="mod">
          <ac:chgData name="Ryan Miller" userId="3e6051b4-6e52-4e18-862d-3e8903e82618" providerId="ADAL" clId="{819193E6-2BFE-45DD-81F9-F9D33F619D57}" dt="2021-03-30T12:39:08.339" v="267" actId="1037"/>
          <ac:picMkLst>
            <pc:docMk/>
            <pc:sldMk cId="730741766" sldId="277"/>
            <ac:picMk id="2" creationId="{00000000-0000-0000-0000-000000000000}"/>
          </ac:picMkLst>
        </pc:picChg>
      </pc:sldChg>
      <pc:sldChg chg="modSp mod">
        <pc:chgData name="Ryan Miller" userId="3e6051b4-6e52-4e18-862d-3e8903e82618" providerId="ADAL" clId="{819193E6-2BFE-45DD-81F9-F9D33F619D57}" dt="2021-03-30T13:13:12.901" v="621" actId="2711"/>
        <pc:sldMkLst>
          <pc:docMk/>
          <pc:sldMk cId="4180014850" sldId="278"/>
        </pc:sldMkLst>
        <pc:spChg chg="mod">
          <ac:chgData name="Ryan Miller" userId="3e6051b4-6e52-4e18-862d-3e8903e82618" providerId="ADAL" clId="{819193E6-2BFE-45DD-81F9-F9D33F619D57}" dt="2021-03-30T12:36:57.706" v="241" actId="1076"/>
          <ac:spMkLst>
            <pc:docMk/>
            <pc:sldMk cId="4180014850" sldId="278"/>
            <ac:spMk id="3" creationId="{00000000-0000-0000-0000-000000000000}"/>
          </ac:spMkLst>
        </pc:spChg>
        <pc:spChg chg="mod">
          <ac:chgData name="Ryan Miller" userId="3e6051b4-6e52-4e18-862d-3e8903e82618" providerId="ADAL" clId="{819193E6-2BFE-45DD-81F9-F9D33F619D57}" dt="2021-03-30T13:13:12.901" v="621" actId="2711"/>
          <ac:spMkLst>
            <pc:docMk/>
            <pc:sldMk cId="4180014850" sldId="278"/>
            <ac:spMk id="6" creationId="{00000000-0000-0000-0000-000000000000}"/>
          </ac:spMkLst>
        </pc:spChg>
        <pc:picChg chg="mod">
          <ac:chgData name="Ryan Miller" userId="3e6051b4-6e52-4e18-862d-3e8903e82618" providerId="ADAL" clId="{819193E6-2BFE-45DD-81F9-F9D33F619D57}" dt="2021-03-30T12:36:59.138" v="242" actId="1076"/>
          <ac:picMkLst>
            <pc:docMk/>
            <pc:sldMk cId="4180014850" sldId="278"/>
            <ac:picMk id="4" creationId="{00000000-0000-0000-0000-000000000000}"/>
          </ac:picMkLst>
        </pc:picChg>
      </pc:sldChg>
      <pc:sldChg chg="modSp mod">
        <pc:chgData name="Ryan Miller" userId="3e6051b4-6e52-4e18-862d-3e8903e82618" providerId="ADAL" clId="{819193E6-2BFE-45DD-81F9-F9D33F619D57}" dt="2021-03-30T13:12:47.724" v="620" actId="2711"/>
        <pc:sldMkLst>
          <pc:docMk/>
          <pc:sldMk cId="2234857389" sldId="279"/>
        </pc:sldMkLst>
        <pc:spChg chg="mod">
          <ac:chgData name="Ryan Miller" userId="3e6051b4-6e52-4e18-862d-3e8903e82618" providerId="ADAL" clId="{819193E6-2BFE-45DD-81F9-F9D33F619D57}" dt="2021-03-30T12:44:51.987" v="360" actId="20577"/>
          <ac:spMkLst>
            <pc:docMk/>
            <pc:sldMk cId="2234857389" sldId="279"/>
            <ac:spMk id="3" creationId="{00000000-0000-0000-0000-000000000000}"/>
          </ac:spMkLst>
        </pc:spChg>
        <pc:spChg chg="mod">
          <ac:chgData name="Ryan Miller" userId="3e6051b4-6e52-4e18-862d-3e8903e82618" providerId="ADAL" clId="{819193E6-2BFE-45DD-81F9-F9D33F619D57}" dt="2021-03-30T13:12:47.724" v="620" actId="2711"/>
          <ac:spMkLst>
            <pc:docMk/>
            <pc:sldMk cId="2234857389" sldId="279"/>
            <ac:spMk id="6" creationId="{00000000-0000-0000-0000-000000000000}"/>
          </ac:spMkLst>
        </pc:spChg>
        <pc:picChg chg="mod">
          <ac:chgData name="Ryan Miller" userId="3e6051b4-6e52-4e18-862d-3e8903e82618" providerId="ADAL" clId="{819193E6-2BFE-45DD-81F9-F9D33F619D57}" dt="2021-03-30T12:44:20.730" v="352" actId="1076"/>
          <ac:picMkLst>
            <pc:docMk/>
            <pc:sldMk cId="2234857389" sldId="279"/>
            <ac:picMk id="2" creationId="{00000000-0000-0000-0000-000000000000}"/>
          </ac:picMkLst>
        </pc:picChg>
      </pc:sldChg>
      <pc:sldChg chg="modSp mod">
        <pc:chgData name="Ryan Miller" userId="3e6051b4-6e52-4e18-862d-3e8903e82618" providerId="ADAL" clId="{819193E6-2BFE-45DD-81F9-F9D33F619D57}" dt="2021-03-30T14:11:44.689" v="861" actId="207"/>
        <pc:sldMkLst>
          <pc:docMk/>
          <pc:sldMk cId="4051690687" sldId="280"/>
        </pc:sldMkLst>
        <pc:spChg chg="mod">
          <ac:chgData name="Ryan Miller" userId="3e6051b4-6e52-4e18-862d-3e8903e82618" providerId="ADAL" clId="{819193E6-2BFE-45DD-81F9-F9D33F619D57}" dt="2021-03-30T14:11:39.718" v="858" actId="207"/>
          <ac:spMkLst>
            <pc:docMk/>
            <pc:sldMk cId="4051690687" sldId="280"/>
            <ac:spMk id="3" creationId="{00000000-0000-0000-0000-000000000000}"/>
          </ac:spMkLst>
        </pc:spChg>
        <pc:spChg chg="mod">
          <ac:chgData name="Ryan Miller" userId="3e6051b4-6e52-4e18-862d-3e8903e82618" providerId="ADAL" clId="{819193E6-2BFE-45DD-81F9-F9D33F619D57}" dt="2021-03-30T14:11:44.689" v="861" actId="207"/>
          <ac:spMkLst>
            <pc:docMk/>
            <pc:sldMk cId="4051690687" sldId="280"/>
            <ac:spMk id="6" creationId="{00000000-0000-0000-0000-000000000000}"/>
          </ac:spMkLst>
        </pc:spChg>
        <pc:picChg chg="mod">
          <ac:chgData name="Ryan Miller" userId="3e6051b4-6e52-4e18-862d-3e8903e82618" providerId="ADAL" clId="{819193E6-2BFE-45DD-81F9-F9D33F619D57}" dt="2021-03-30T14:11:32.337" v="851" actId="1076"/>
          <ac:picMkLst>
            <pc:docMk/>
            <pc:sldMk cId="4051690687" sldId="280"/>
            <ac:picMk id="5" creationId="{00000000-0000-0000-0000-000000000000}"/>
          </ac:picMkLst>
        </pc:picChg>
      </pc:sldChg>
      <pc:sldChg chg="modSp mod">
        <pc:chgData name="Ryan Miller" userId="3e6051b4-6e52-4e18-862d-3e8903e82618" providerId="ADAL" clId="{819193E6-2BFE-45DD-81F9-F9D33F619D57}" dt="2021-03-30T12:42:44.291" v="323" actId="1036"/>
        <pc:sldMkLst>
          <pc:docMk/>
          <pc:sldMk cId="907178060" sldId="281"/>
        </pc:sldMkLst>
        <pc:spChg chg="mod">
          <ac:chgData name="Ryan Miller" userId="3e6051b4-6e52-4e18-862d-3e8903e82618" providerId="ADAL" clId="{819193E6-2BFE-45DD-81F9-F9D33F619D57}" dt="2021-03-30T12:42:44.291" v="323" actId="1036"/>
          <ac:spMkLst>
            <pc:docMk/>
            <pc:sldMk cId="907178060" sldId="281"/>
            <ac:spMk id="3" creationId="{00000000-0000-0000-0000-000000000000}"/>
          </ac:spMkLst>
        </pc:spChg>
        <pc:spChg chg="mod">
          <ac:chgData name="Ryan Miller" userId="3e6051b4-6e52-4e18-862d-3e8903e82618" providerId="ADAL" clId="{819193E6-2BFE-45DD-81F9-F9D33F619D57}" dt="2021-03-30T12:42:33.685" v="320" actId="1076"/>
          <ac:spMkLst>
            <pc:docMk/>
            <pc:sldMk cId="907178060" sldId="281"/>
            <ac:spMk id="6" creationId="{00000000-0000-0000-0000-000000000000}"/>
          </ac:spMkLst>
        </pc:spChg>
        <pc:picChg chg="mod">
          <ac:chgData name="Ryan Miller" userId="3e6051b4-6e52-4e18-862d-3e8903e82618" providerId="ADAL" clId="{819193E6-2BFE-45DD-81F9-F9D33F619D57}" dt="2021-03-30T12:42:39.827" v="322" actId="1036"/>
          <ac:picMkLst>
            <pc:docMk/>
            <pc:sldMk cId="907178060" sldId="281"/>
            <ac:picMk id="7" creationId="{00000000-0000-0000-0000-000000000000}"/>
          </ac:picMkLst>
        </pc:picChg>
        <pc:picChg chg="mod">
          <ac:chgData name="Ryan Miller" userId="3e6051b4-6e52-4e18-862d-3e8903e82618" providerId="ADAL" clId="{819193E6-2BFE-45DD-81F9-F9D33F619D57}" dt="2021-03-30T12:42:39.827" v="322" actId="1036"/>
          <ac:picMkLst>
            <pc:docMk/>
            <pc:sldMk cId="907178060" sldId="281"/>
            <ac:picMk id="8" creationId="{00000000-0000-0000-0000-000000000000}"/>
          </ac:picMkLst>
        </pc:picChg>
        <pc:picChg chg="mod">
          <ac:chgData name="Ryan Miller" userId="3e6051b4-6e52-4e18-862d-3e8903e82618" providerId="ADAL" clId="{819193E6-2BFE-45DD-81F9-F9D33F619D57}" dt="2021-03-30T12:42:39.827" v="322" actId="1036"/>
          <ac:picMkLst>
            <pc:docMk/>
            <pc:sldMk cId="907178060" sldId="281"/>
            <ac:picMk id="9" creationId="{00000000-0000-0000-0000-000000000000}"/>
          </ac:picMkLst>
        </pc:picChg>
      </pc:sldChg>
      <pc:sldChg chg="modSp mod">
        <pc:chgData name="Ryan Miller" userId="3e6051b4-6e52-4e18-862d-3e8903e82618" providerId="ADAL" clId="{819193E6-2BFE-45DD-81F9-F9D33F619D57}" dt="2021-03-30T13:14:29.636" v="637" actId="20577"/>
        <pc:sldMkLst>
          <pc:docMk/>
          <pc:sldMk cId="3859643298" sldId="283"/>
        </pc:sldMkLst>
        <pc:spChg chg="mod">
          <ac:chgData name="Ryan Miller" userId="3e6051b4-6e52-4e18-862d-3e8903e82618" providerId="ADAL" clId="{819193E6-2BFE-45DD-81F9-F9D33F619D57}" dt="2021-03-30T13:14:29.636" v="637" actId="20577"/>
          <ac:spMkLst>
            <pc:docMk/>
            <pc:sldMk cId="3859643298" sldId="283"/>
            <ac:spMk id="3" creationId="{00000000-0000-0000-0000-000000000000}"/>
          </ac:spMkLst>
        </pc:spChg>
        <pc:spChg chg="mod">
          <ac:chgData name="Ryan Miller" userId="3e6051b4-6e52-4e18-862d-3e8903e82618" providerId="ADAL" clId="{819193E6-2BFE-45DD-81F9-F9D33F619D57}" dt="2021-03-30T13:12:05.994" v="616" actId="27636"/>
          <ac:spMkLst>
            <pc:docMk/>
            <pc:sldMk cId="3859643298" sldId="283"/>
            <ac:spMk id="6" creationId="{00000000-0000-0000-0000-000000000000}"/>
          </ac:spMkLst>
        </pc:spChg>
        <pc:picChg chg="mod">
          <ac:chgData name="Ryan Miller" userId="3e6051b4-6e52-4e18-862d-3e8903e82618" providerId="ADAL" clId="{819193E6-2BFE-45DD-81F9-F9D33F619D57}" dt="2021-03-30T13:11:47.714" v="610" actId="1035"/>
          <ac:picMkLst>
            <pc:docMk/>
            <pc:sldMk cId="3859643298" sldId="283"/>
            <ac:picMk id="2" creationId="{00000000-0000-0000-0000-000000000000}"/>
          </ac:picMkLst>
        </pc:picChg>
      </pc:sldChg>
      <pc:sldChg chg="modSp mod">
        <pc:chgData name="Ryan Miller" userId="3e6051b4-6e52-4e18-862d-3e8903e82618" providerId="ADAL" clId="{819193E6-2BFE-45DD-81F9-F9D33F619D57}" dt="2021-03-30T12:45:15.219" v="362" actId="20577"/>
        <pc:sldMkLst>
          <pc:docMk/>
          <pc:sldMk cId="254575766" sldId="308"/>
        </pc:sldMkLst>
        <pc:spChg chg="mod">
          <ac:chgData name="Ryan Miller" userId="3e6051b4-6e52-4e18-862d-3e8903e82618" providerId="ADAL" clId="{819193E6-2BFE-45DD-81F9-F9D33F619D57}" dt="2021-03-30T12:28:49.221" v="53" actId="2711"/>
          <ac:spMkLst>
            <pc:docMk/>
            <pc:sldMk cId="254575766" sldId="308"/>
            <ac:spMk id="2" creationId="{00000000-0000-0000-0000-000000000000}"/>
          </ac:spMkLst>
        </pc:spChg>
        <pc:spChg chg="mod">
          <ac:chgData name="Ryan Miller" userId="3e6051b4-6e52-4e18-862d-3e8903e82618" providerId="ADAL" clId="{819193E6-2BFE-45DD-81F9-F9D33F619D57}" dt="2021-03-30T12:45:15.219" v="362" actId="20577"/>
          <ac:spMkLst>
            <pc:docMk/>
            <pc:sldMk cId="254575766" sldId="308"/>
            <ac:spMk id="3" creationId="{00000000-0000-0000-0000-000000000000}"/>
          </ac:spMkLst>
        </pc:spChg>
        <pc:spChg chg="mod">
          <ac:chgData name="Ryan Miller" userId="3e6051b4-6e52-4e18-862d-3e8903e82618" providerId="ADAL" clId="{819193E6-2BFE-45DD-81F9-F9D33F619D57}" dt="2021-03-30T12:28:58.740" v="57" actId="207"/>
          <ac:spMkLst>
            <pc:docMk/>
            <pc:sldMk cId="254575766" sldId="308"/>
            <ac:spMk id="5" creationId="{00000000-0000-0000-0000-000000000000}"/>
          </ac:spMkLst>
        </pc:spChg>
        <pc:picChg chg="mod">
          <ac:chgData name="Ryan Miller" userId="3e6051b4-6e52-4e18-862d-3e8903e82618" providerId="ADAL" clId="{819193E6-2BFE-45DD-81F9-F9D33F619D57}" dt="2021-03-30T12:28:52.722" v="54" actId="14100"/>
          <ac:picMkLst>
            <pc:docMk/>
            <pc:sldMk cId="254575766" sldId="308"/>
            <ac:picMk id="4" creationId="{00000000-0000-0000-0000-000000000000}"/>
          </ac:picMkLst>
        </pc:picChg>
      </pc:sldChg>
      <pc:sldChg chg="modSp mod">
        <pc:chgData name="Ryan Miller" userId="3e6051b4-6e52-4e18-862d-3e8903e82618" providerId="ADAL" clId="{819193E6-2BFE-45DD-81F9-F9D33F619D57}" dt="2021-03-30T13:23:22.827" v="752" actId="207"/>
        <pc:sldMkLst>
          <pc:docMk/>
          <pc:sldMk cId="1965388763" sldId="310"/>
        </pc:sldMkLst>
        <pc:spChg chg="mod">
          <ac:chgData name="Ryan Miller" userId="3e6051b4-6e52-4e18-862d-3e8903e82618" providerId="ADAL" clId="{819193E6-2BFE-45DD-81F9-F9D33F619D57}" dt="2021-03-30T13:22:47.098" v="742" actId="1076"/>
          <ac:spMkLst>
            <pc:docMk/>
            <pc:sldMk cId="1965388763" sldId="310"/>
            <ac:spMk id="2" creationId="{00000000-0000-0000-0000-000000000000}"/>
          </ac:spMkLst>
        </pc:spChg>
        <pc:spChg chg="mod">
          <ac:chgData name="Ryan Miller" userId="3e6051b4-6e52-4e18-862d-3e8903e82618" providerId="ADAL" clId="{819193E6-2BFE-45DD-81F9-F9D33F619D57}" dt="2021-03-30T13:23:19.804" v="751" actId="207"/>
          <ac:spMkLst>
            <pc:docMk/>
            <pc:sldMk cId="1965388763" sldId="310"/>
            <ac:spMk id="3" creationId="{00000000-0000-0000-0000-000000000000}"/>
          </ac:spMkLst>
        </pc:spChg>
        <pc:spChg chg="mod">
          <ac:chgData name="Ryan Miller" userId="3e6051b4-6e52-4e18-862d-3e8903e82618" providerId="ADAL" clId="{819193E6-2BFE-45DD-81F9-F9D33F619D57}" dt="2021-03-30T13:23:22.827" v="752" actId="207"/>
          <ac:spMkLst>
            <pc:docMk/>
            <pc:sldMk cId="1965388763" sldId="310"/>
            <ac:spMk id="8" creationId="{00000000-0000-0000-0000-000000000000}"/>
          </ac:spMkLst>
        </pc:spChg>
        <pc:picChg chg="mod">
          <ac:chgData name="Ryan Miller" userId="3e6051b4-6e52-4e18-862d-3e8903e82618" providerId="ADAL" clId="{819193E6-2BFE-45DD-81F9-F9D33F619D57}" dt="2021-03-30T13:22:54.610" v="745" actId="1076"/>
          <ac:picMkLst>
            <pc:docMk/>
            <pc:sldMk cId="1965388763" sldId="310"/>
            <ac:picMk id="7" creationId="{00000000-0000-0000-0000-000000000000}"/>
          </ac:picMkLst>
        </pc:picChg>
      </pc:sldChg>
      <pc:sldChg chg="modSp mod">
        <pc:chgData name="Ryan Miller" userId="3e6051b4-6e52-4e18-862d-3e8903e82618" providerId="ADAL" clId="{819193E6-2BFE-45DD-81F9-F9D33F619D57}" dt="2021-03-30T13:18:14.082" v="692" actId="1035"/>
        <pc:sldMkLst>
          <pc:docMk/>
          <pc:sldMk cId="2967858428" sldId="311"/>
        </pc:sldMkLst>
        <pc:spChg chg="mod">
          <ac:chgData name="Ryan Miller" userId="3e6051b4-6e52-4e18-862d-3e8903e82618" providerId="ADAL" clId="{819193E6-2BFE-45DD-81F9-F9D33F619D57}" dt="2021-03-30T13:17:56.667" v="687" actId="207"/>
          <ac:spMkLst>
            <pc:docMk/>
            <pc:sldMk cId="2967858428" sldId="311"/>
            <ac:spMk id="2" creationId="{00000000-0000-0000-0000-000000000000}"/>
          </ac:spMkLst>
        </pc:spChg>
        <pc:spChg chg="mod">
          <ac:chgData name="Ryan Miller" userId="3e6051b4-6e52-4e18-862d-3e8903e82618" providerId="ADAL" clId="{819193E6-2BFE-45DD-81F9-F9D33F619D57}" dt="2021-03-30T13:18:00.982" v="689" actId="207"/>
          <ac:spMkLst>
            <pc:docMk/>
            <pc:sldMk cId="2967858428" sldId="311"/>
            <ac:spMk id="7" creationId="{00000000-0000-0000-0000-000000000000}"/>
          </ac:spMkLst>
        </pc:spChg>
        <pc:picChg chg="mod">
          <ac:chgData name="Ryan Miller" userId="3e6051b4-6e52-4e18-862d-3e8903e82618" providerId="ADAL" clId="{819193E6-2BFE-45DD-81F9-F9D33F619D57}" dt="2021-03-30T13:18:14.082" v="692" actId="1035"/>
          <ac:picMkLst>
            <pc:docMk/>
            <pc:sldMk cId="2967858428" sldId="311"/>
            <ac:picMk id="6" creationId="{00000000-0000-0000-0000-000000000000}"/>
          </ac:picMkLst>
        </pc:picChg>
      </pc:sldChg>
      <pc:sldChg chg="modSp mod">
        <pc:chgData name="Ryan Miller" userId="3e6051b4-6e52-4e18-862d-3e8903e82618" providerId="ADAL" clId="{819193E6-2BFE-45DD-81F9-F9D33F619D57}" dt="2021-03-30T14:00:43.150" v="794" actId="207"/>
        <pc:sldMkLst>
          <pc:docMk/>
          <pc:sldMk cId="123205359" sldId="312"/>
        </pc:sldMkLst>
        <pc:spChg chg="mod">
          <ac:chgData name="Ryan Miller" userId="3e6051b4-6e52-4e18-862d-3e8903e82618" providerId="ADAL" clId="{819193E6-2BFE-45DD-81F9-F9D33F619D57}" dt="2021-03-30T14:00:43.150" v="794" actId="207"/>
          <ac:spMkLst>
            <pc:docMk/>
            <pc:sldMk cId="123205359" sldId="312"/>
            <ac:spMk id="2" creationId="{00000000-0000-0000-0000-000000000000}"/>
          </ac:spMkLst>
        </pc:spChg>
        <pc:spChg chg="mod">
          <ac:chgData name="Ryan Miller" userId="3e6051b4-6e52-4e18-862d-3e8903e82618" providerId="ADAL" clId="{819193E6-2BFE-45DD-81F9-F9D33F619D57}" dt="2021-03-30T14:00:43.150" v="794" actId="207"/>
          <ac:spMkLst>
            <pc:docMk/>
            <pc:sldMk cId="123205359" sldId="312"/>
            <ac:spMk id="3" creationId="{00000000-0000-0000-0000-000000000000}"/>
          </ac:spMkLst>
        </pc:spChg>
        <pc:picChg chg="mod">
          <ac:chgData name="Ryan Miller" userId="3e6051b4-6e52-4e18-862d-3e8903e82618" providerId="ADAL" clId="{819193E6-2BFE-45DD-81F9-F9D33F619D57}" dt="2021-03-30T14:00:26.722" v="791" actId="1038"/>
          <ac:picMkLst>
            <pc:docMk/>
            <pc:sldMk cId="123205359" sldId="312"/>
            <ac:picMk id="4" creationId="{00000000-0000-0000-0000-000000000000}"/>
          </ac:picMkLst>
        </pc:picChg>
        <pc:picChg chg="mod">
          <ac:chgData name="Ryan Miller" userId="3e6051b4-6e52-4e18-862d-3e8903e82618" providerId="ADAL" clId="{819193E6-2BFE-45DD-81F9-F9D33F619D57}" dt="2021-03-30T14:00:26.722" v="791" actId="1038"/>
          <ac:picMkLst>
            <pc:docMk/>
            <pc:sldMk cId="123205359" sldId="312"/>
            <ac:picMk id="5" creationId="{00000000-0000-0000-0000-000000000000}"/>
          </ac:picMkLst>
        </pc:picChg>
        <pc:picChg chg="mod">
          <ac:chgData name="Ryan Miller" userId="3e6051b4-6e52-4e18-862d-3e8903e82618" providerId="ADAL" clId="{819193E6-2BFE-45DD-81F9-F9D33F619D57}" dt="2021-03-30T14:00:26.722" v="791" actId="1038"/>
          <ac:picMkLst>
            <pc:docMk/>
            <pc:sldMk cId="123205359" sldId="312"/>
            <ac:picMk id="6" creationId="{00000000-0000-0000-0000-000000000000}"/>
          </ac:picMkLst>
        </pc:picChg>
      </pc:sldChg>
      <pc:sldChg chg="modSp mod">
        <pc:chgData name="Ryan Miller" userId="3e6051b4-6e52-4e18-862d-3e8903e82618" providerId="ADAL" clId="{819193E6-2BFE-45DD-81F9-F9D33F619D57}" dt="2021-03-30T12:45:58.788" v="367" actId="20577"/>
        <pc:sldMkLst>
          <pc:docMk/>
          <pc:sldMk cId="3657814018" sldId="313"/>
        </pc:sldMkLst>
        <pc:spChg chg="mod">
          <ac:chgData name="Ryan Miller" userId="3e6051b4-6e52-4e18-862d-3e8903e82618" providerId="ADAL" clId="{819193E6-2BFE-45DD-81F9-F9D33F619D57}" dt="2021-03-30T12:43:46.018" v="347" actId="1036"/>
          <ac:spMkLst>
            <pc:docMk/>
            <pc:sldMk cId="3657814018" sldId="313"/>
            <ac:spMk id="2" creationId="{00000000-0000-0000-0000-000000000000}"/>
          </ac:spMkLst>
        </pc:spChg>
        <pc:spChg chg="mod">
          <ac:chgData name="Ryan Miller" userId="3e6051b4-6e52-4e18-862d-3e8903e82618" providerId="ADAL" clId="{819193E6-2BFE-45DD-81F9-F9D33F619D57}" dt="2021-03-30T12:45:58.788" v="367" actId="20577"/>
          <ac:spMkLst>
            <pc:docMk/>
            <pc:sldMk cId="3657814018" sldId="313"/>
            <ac:spMk id="3" creationId="{00000000-0000-0000-0000-000000000000}"/>
          </ac:spMkLst>
        </pc:spChg>
        <pc:picChg chg="mod">
          <ac:chgData name="Ryan Miller" userId="3e6051b4-6e52-4e18-862d-3e8903e82618" providerId="ADAL" clId="{819193E6-2BFE-45DD-81F9-F9D33F619D57}" dt="2021-03-30T12:43:23.826" v="332" actId="1036"/>
          <ac:picMkLst>
            <pc:docMk/>
            <pc:sldMk cId="3657814018" sldId="313"/>
            <ac:picMk id="4" creationId="{00000000-0000-0000-0000-000000000000}"/>
          </ac:picMkLst>
        </pc:picChg>
      </pc:sldChg>
      <pc:sldChg chg="modSp mod">
        <pc:chgData name="Ryan Miller" userId="3e6051b4-6e52-4e18-862d-3e8903e82618" providerId="ADAL" clId="{819193E6-2BFE-45DD-81F9-F9D33F619D57}" dt="2021-03-30T12:57:21.629" v="505" actId="207"/>
        <pc:sldMkLst>
          <pc:docMk/>
          <pc:sldMk cId="2017914671" sldId="314"/>
        </pc:sldMkLst>
        <pc:spChg chg="mod">
          <ac:chgData name="Ryan Miller" userId="3e6051b4-6e52-4e18-862d-3e8903e82618" providerId="ADAL" clId="{819193E6-2BFE-45DD-81F9-F9D33F619D57}" dt="2021-03-30T12:57:21.629" v="505" actId="207"/>
          <ac:spMkLst>
            <pc:docMk/>
            <pc:sldMk cId="2017914671" sldId="314"/>
            <ac:spMk id="2" creationId="{00000000-0000-0000-0000-000000000000}"/>
          </ac:spMkLst>
        </pc:spChg>
        <pc:spChg chg="mod">
          <ac:chgData name="Ryan Miller" userId="3e6051b4-6e52-4e18-862d-3e8903e82618" providerId="ADAL" clId="{819193E6-2BFE-45DD-81F9-F9D33F619D57}" dt="2021-03-30T12:57:21.629" v="505" actId="207"/>
          <ac:spMkLst>
            <pc:docMk/>
            <pc:sldMk cId="2017914671" sldId="314"/>
            <ac:spMk id="3" creationId="{00000000-0000-0000-0000-000000000000}"/>
          </ac:spMkLst>
        </pc:spChg>
        <pc:spChg chg="mod">
          <ac:chgData name="Ryan Miller" userId="3e6051b4-6e52-4e18-862d-3e8903e82618" providerId="ADAL" clId="{819193E6-2BFE-45DD-81F9-F9D33F619D57}" dt="2021-03-30T12:57:21.629" v="505" actId="207"/>
          <ac:spMkLst>
            <pc:docMk/>
            <pc:sldMk cId="2017914671" sldId="314"/>
            <ac:spMk id="4" creationId="{00000000-0000-0000-0000-000000000000}"/>
          </ac:spMkLst>
        </pc:spChg>
      </pc:sldChg>
      <pc:sldChg chg="modSp mod">
        <pc:chgData name="Ryan Miller" userId="3e6051b4-6e52-4e18-862d-3e8903e82618" providerId="ADAL" clId="{819193E6-2BFE-45DD-81F9-F9D33F619D57}" dt="2021-03-30T12:56:37.538" v="460" actId="1037"/>
        <pc:sldMkLst>
          <pc:docMk/>
          <pc:sldMk cId="500978001" sldId="317"/>
        </pc:sldMkLst>
        <pc:spChg chg="mod">
          <ac:chgData name="Ryan Miller" userId="3e6051b4-6e52-4e18-862d-3e8903e82618" providerId="ADAL" clId="{819193E6-2BFE-45DD-81F9-F9D33F619D57}" dt="2021-03-30T12:56:09.629" v="454" actId="207"/>
          <ac:spMkLst>
            <pc:docMk/>
            <pc:sldMk cId="500978001" sldId="317"/>
            <ac:spMk id="2" creationId="{00000000-0000-0000-0000-000000000000}"/>
          </ac:spMkLst>
        </pc:spChg>
        <pc:spChg chg="mod">
          <ac:chgData name="Ryan Miller" userId="3e6051b4-6e52-4e18-862d-3e8903e82618" providerId="ADAL" clId="{819193E6-2BFE-45DD-81F9-F9D33F619D57}" dt="2021-03-30T12:56:37.538" v="460" actId="1037"/>
          <ac:spMkLst>
            <pc:docMk/>
            <pc:sldMk cId="500978001" sldId="317"/>
            <ac:spMk id="3" creationId="{00000000-0000-0000-0000-000000000000}"/>
          </ac:spMkLst>
        </pc:spChg>
        <pc:picChg chg="mod">
          <ac:chgData name="Ryan Miller" userId="3e6051b4-6e52-4e18-862d-3e8903e82618" providerId="ADAL" clId="{819193E6-2BFE-45DD-81F9-F9D33F619D57}" dt="2021-03-30T12:55:31.554" v="448" actId="1076"/>
          <ac:picMkLst>
            <pc:docMk/>
            <pc:sldMk cId="500978001" sldId="317"/>
            <ac:picMk id="4" creationId="{00000000-0000-0000-0000-000000000000}"/>
          </ac:picMkLst>
        </pc:picChg>
        <pc:picChg chg="mod">
          <ac:chgData name="Ryan Miller" userId="3e6051b4-6e52-4e18-862d-3e8903e82618" providerId="ADAL" clId="{819193E6-2BFE-45DD-81F9-F9D33F619D57}" dt="2021-03-30T12:55:16.467" v="431" actId="1038"/>
          <ac:picMkLst>
            <pc:docMk/>
            <pc:sldMk cId="500978001" sldId="317"/>
            <ac:picMk id="5" creationId="{00000000-0000-0000-0000-000000000000}"/>
          </ac:picMkLst>
        </pc:picChg>
        <pc:picChg chg="mod">
          <ac:chgData name="Ryan Miller" userId="3e6051b4-6e52-4e18-862d-3e8903e82618" providerId="ADAL" clId="{819193E6-2BFE-45DD-81F9-F9D33F619D57}" dt="2021-03-30T12:55:16.467" v="431" actId="1038"/>
          <ac:picMkLst>
            <pc:docMk/>
            <pc:sldMk cId="500978001" sldId="317"/>
            <ac:picMk id="6" creationId="{00000000-0000-0000-0000-000000000000}"/>
          </ac:picMkLst>
        </pc:picChg>
        <pc:picChg chg="mod">
          <ac:chgData name="Ryan Miller" userId="3e6051b4-6e52-4e18-862d-3e8903e82618" providerId="ADAL" clId="{819193E6-2BFE-45DD-81F9-F9D33F619D57}" dt="2021-03-30T12:55:16.467" v="431" actId="1038"/>
          <ac:picMkLst>
            <pc:docMk/>
            <pc:sldMk cId="500978001" sldId="317"/>
            <ac:picMk id="7" creationId="{00000000-0000-0000-0000-000000000000}"/>
          </ac:picMkLst>
        </pc:picChg>
        <pc:picChg chg="mod">
          <ac:chgData name="Ryan Miller" userId="3e6051b4-6e52-4e18-862d-3e8903e82618" providerId="ADAL" clId="{819193E6-2BFE-45DD-81F9-F9D33F619D57}" dt="2021-03-30T12:55:16.467" v="431" actId="1038"/>
          <ac:picMkLst>
            <pc:docMk/>
            <pc:sldMk cId="500978001" sldId="317"/>
            <ac:picMk id="8" creationId="{00000000-0000-0000-0000-000000000000}"/>
          </ac:picMkLst>
        </pc:picChg>
        <pc:picChg chg="mod">
          <ac:chgData name="Ryan Miller" userId="3e6051b4-6e52-4e18-862d-3e8903e82618" providerId="ADAL" clId="{819193E6-2BFE-45DD-81F9-F9D33F619D57}" dt="2021-03-30T12:55:16.467" v="431" actId="1038"/>
          <ac:picMkLst>
            <pc:docMk/>
            <pc:sldMk cId="500978001" sldId="317"/>
            <ac:picMk id="9" creationId="{00000000-0000-0000-0000-000000000000}"/>
          </ac:picMkLst>
        </pc:picChg>
        <pc:picChg chg="mod">
          <ac:chgData name="Ryan Miller" userId="3e6051b4-6e52-4e18-862d-3e8903e82618" providerId="ADAL" clId="{819193E6-2BFE-45DD-81F9-F9D33F619D57}" dt="2021-03-30T12:55:21.987" v="445" actId="1036"/>
          <ac:picMkLst>
            <pc:docMk/>
            <pc:sldMk cId="500978001" sldId="317"/>
            <ac:picMk id="10" creationId="{00000000-0000-0000-0000-000000000000}"/>
          </ac:picMkLst>
        </pc:picChg>
        <pc:picChg chg="mod">
          <ac:chgData name="Ryan Miller" userId="3e6051b4-6e52-4e18-862d-3e8903e82618" providerId="ADAL" clId="{819193E6-2BFE-45DD-81F9-F9D33F619D57}" dt="2021-03-30T12:55:30.002" v="447" actId="1076"/>
          <ac:picMkLst>
            <pc:docMk/>
            <pc:sldMk cId="500978001" sldId="317"/>
            <ac:picMk id="11" creationId="{00000000-0000-0000-0000-000000000000}"/>
          </ac:picMkLst>
        </pc:picChg>
      </pc:sldChg>
      <pc:sldChg chg="modSp mod">
        <pc:chgData name="Ryan Miller" userId="3e6051b4-6e52-4e18-862d-3e8903e82618" providerId="ADAL" clId="{819193E6-2BFE-45DD-81F9-F9D33F619D57}" dt="2021-03-30T14:15:35.763" v="931" actId="2711"/>
        <pc:sldMkLst>
          <pc:docMk/>
          <pc:sldMk cId="4193313896" sldId="321"/>
        </pc:sldMkLst>
        <pc:spChg chg="mod">
          <ac:chgData name="Ryan Miller" userId="3e6051b4-6e52-4e18-862d-3e8903e82618" providerId="ADAL" clId="{819193E6-2BFE-45DD-81F9-F9D33F619D57}" dt="2021-03-30T14:15:35.763" v="931" actId="2711"/>
          <ac:spMkLst>
            <pc:docMk/>
            <pc:sldMk cId="4193313896" sldId="321"/>
            <ac:spMk id="2" creationId="{00000000-0000-0000-0000-000000000000}"/>
          </ac:spMkLst>
        </pc:spChg>
        <pc:spChg chg="mod">
          <ac:chgData name="Ryan Miller" userId="3e6051b4-6e52-4e18-862d-3e8903e82618" providerId="ADAL" clId="{819193E6-2BFE-45DD-81F9-F9D33F619D57}" dt="2021-03-30T14:15:33.564" v="930" actId="2711"/>
          <ac:spMkLst>
            <pc:docMk/>
            <pc:sldMk cId="4193313896" sldId="321"/>
            <ac:spMk id="3" creationId="{00000000-0000-0000-0000-000000000000}"/>
          </ac:spMkLst>
        </pc:spChg>
        <pc:picChg chg="mod">
          <ac:chgData name="Ryan Miller" userId="3e6051b4-6e52-4e18-862d-3e8903e82618" providerId="ADAL" clId="{819193E6-2BFE-45DD-81F9-F9D33F619D57}" dt="2021-03-30T14:15:04.473" v="919" actId="1076"/>
          <ac:picMkLst>
            <pc:docMk/>
            <pc:sldMk cId="4193313896" sldId="321"/>
            <ac:picMk id="4" creationId="{00000000-0000-0000-0000-000000000000}"/>
          </ac:picMkLst>
        </pc:picChg>
      </pc:sldChg>
      <pc:sldChg chg="modSp mod">
        <pc:chgData name="Ryan Miller" userId="3e6051b4-6e52-4e18-862d-3e8903e82618" providerId="ADAL" clId="{819193E6-2BFE-45DD-81F9-F9D33F619D57}" dt="2021-03-30T14:15:50.714" v="937" actId="207"/>
        <pc:sldMkLst>
          <pc:docMk/>
          <pc:sldMk cId="3817927402" sldId="322"/>
        </pc:sldMkLst>
        <pc:spChg chg="mod">
          <ac:chgData name="Ryan Miller" userId="3e6051b4-6e52-4e18-862d-3e8903e82618" providerId="ADAL" clId="{819193E6-2BFE-45DD-81F9-F9D33F619D57}" dt="2021-03-30T14:15:39.851" v="932" actId="2711"/>
          <ac:spMkLst>
            <pc:docMk/>
            <pc:sldMk cId="3817927402" sldId="322"/>
            <ac:spMk id="2" creationId="{00000000-0000-0000-0000-000000000000}"/>
          </ac:spMkLst>
        </pc:spChg>
        <pc:spChg chg="mod">
          <ac:chgData name="Ryan Miller" userId="3e6051b4-6e52-4e18-862d-3e8903e82618" providerId="ADAL" clId="{819193E6-2BFE-45DD-81F9-F9D33F619D57}" dt="2021-03-30T14:15:46.909" v="936" actId="207"/>
          <ac:spMkLst>
            <pc:docMk/>
            <pc:sldMk cId="3817927402" sldId="322"/>
            <ac:spMk id="3" creationId="{00000000-0000-0000-0000-000000000000}"/>
          </ac:spMkLst>
        </pc:spChg>
        <pc:spChg chg="mod">
          <ac:chgData name="Ryan Miller" userId="3e6051b4-6e52-4e18-862d-3e8903e82618" providerId="ADAL" clId="{819193E6-2BFE-45DD-81F9-F9D33F619D57}" dt="2021-03-30T14:15:50.714" v="937" actId="207"/>
          <ac:spMkLst>
            <pc:docMk/>
            <pc:sldMk cId="3817927402" sldId="322"/>
            <ac:spMk id="5" creationId="{00000000-0000-0000-0000-000000000000}"/>
          </ac:spMkLst>
        </pc:spChg>
        <pc:picChg chg="mod">
          <ac:chgData name="Ryan Miller" userId="3e6051b4-6e52-4e18-862d-3e8903e82618" providerId="ADAL" clId="{819193E6-2BFE-45DD-81F9-F9D33F619D57}" dt="2021-03-30T14:14:44.610" v="913" actId="1035"/>
          <ac:picMkLst>
            <pc:docMk/>
            <pc:sldMk cId="3817927402" sldId="322"/>
            <ac:picMk id="12" creationId="{00000000-0000-0000-0000-000000000000}"/>
          </ac:picMkLst>
        </pc:picChg>
        <pc:picChg chg="mod">
          <ac:chgData name="Ryan Miller" userId="3e6051b4-6e52-4e18-862d-3e8903e82618" providerId="ADAL" clId="{819193E6-2BFE-45DD-81F9-F9D33F619D57}" dt="2021-03-30T14:14:44.610" v="913" actId="1035"/>
          <ac:picMkLst>
            <pc:docMk/>
            <pc:sldMk cId="3817927402" sldId="322"/>
            <ac:picMk id="13" creationId="{00000000-0000-0000-0000-000000000000}"/>
          </ac:picMkLst>
        </pc:picChg>
        <pc:picChg chg="mod">
          <ac:chgData name="Ryan Miller" userId="3e6051b4-6e52-4e18-862d-3e8903e82618" providerId="ADAL" clId="{819193E6-2BFE-45DD-81F9-F9D33F619D57}" dt="2021-03-30T14:14:44.610" v="913" actId="1035"/>
          <ac:picMkLst>
            <pc:docMk/>
            <pc:sldMk cId="3817927402" sldId="322"/>
            <ac:picMk id="14" creationId="{00000000-0000-0000-0000-000000000000}"/>
          </ac:picMkLst>
        </pc:picChg>
        <pc:picChg chg="mod">
          <ac:chgData name="Ryan Miller" userId="3e6051b4-6e52-4e18-862d-3e8903e82618" providerId="ADAL" clId="{819193E6-2BFE-45DD-81F9-F9D33F619D57}" dt="2021-03-30T14:14:44.610" v="913" actId="1035"/>
          <ac:picMkLst>
            <pc:docMk/>
            <pc:sldMk cId="3817927402" sldId="322"/>
            <ac:picMk id="15" creationId="{00000000-0000-0000-0000-000000000000}"/>
          </ac:picMkLst>
        </pc:picChg>
        <pc:picChg chg="mod">
          <ac:chgData name="Ryan Miller" userId="3e6051b4-6e52-4e18-862d-3e8903e82618" providerId="ADAL" clId="{819193E6-2BFE-45DD-81F9-F9D33F619D57}" dt="2021-03-30T14:14:44.610" v="913" actId="1035"/>
          <ac:picMkLst>
            <pc:docMk/>
            <pc:sldMk cId="3817927402" sldId="322"/>
            <ac:picMk id="16" creationId="{00000000-0000-0000-0000-000000000000}"/>
          </ac:picMkLst>
        </pc:picChg>
        <pc:picChg chg="mod">
          <ac:chgData name="Ryan Miller" userId="3e6051b4-6e52-4e18-862d-3e8903e82618" providerId="ADAL" clId="{819193E6-2BFE-45DD-81F9-F9D33F619D57}" dt="2021-03-30T14:14:44.610" v="913" actId="1035"/>
          <ac:picMkLst>
            <pc:docMk/>
            <pc:sldMk cId="3817927402" sldId="322"/>
            <ac:picMk id="17" creationId="{00000000-0000-0000-0000-000000000000}"/>
          </ac:picMkLst>
        </pc:picChg>
        <pc:picChg chg="mod">
          <ac:chgData name="Ryan Miller" userId="3e6051b4-6e52-4e18-862d-3e8903e82618" providerId="ADAL" clId="{819193E6-2BFE-45DD-81F9-F9D33F619D57}" dt="2021-03-30T14:14:44.610" v="913" actId="1035"/>
          <ac:picMkLst>
            <pc:docMk/>
            <pc:sldMk cId="3817927402" sldId="322"/>
            <ac:picMk id="18" creationId="{00000000-0000-0000-0000-000000000000}"/>
          </ac:picMkLst>
        </pc:picChg>
        <pc:picChg chg="mod">
          <ac:chgData name="Ryan Miller" userId="3e6051b4-6e52-4e18-862d-3e8903e82618" providerId="ADAL" clId="{819193E6-2BFE-45DD-81F9-F9D33F619D57}" dt="2021-03-30T14:14:44.610" v="913" actId="1035"/>
          <ac:picMkLst>
            <pc:docMk/>
            <pc:sldMk cId="3817927402" sldId="322"/>
            <ac:picMk id="19" creationId="{00000000-0000-0000-0000-000000000000}"/>
          </ac:picMkLst>
        </pc:picChg>
        <pc:picChg chg="mod">
          <ac:chgData name="Ryan Miller" userId="3e6051b4-6e52-4e18-862d-3e8903e82618" providerId="ADAL" clId="{819193E6-2BFE-45DD-81F9-F9D33F619D57}" dt="2021-03-30T14:14:44.610" v="913" actId="1035"/>
          <ac:picMkLst>
            <pc:docMk/>
            <pc:sldMk cId="3817927402" sldId="322"/>
            <ac:picMk id="20" creationId="{00000000-0000-0000-0000-000000000000}"/>
          </ac:picMkLst>
        </pc:picChg>
        <pc:picChg chg="mod">
          <ac:chgData name="Ryan Miller" userId="3e6051b4-6e52-4e18-862d-3e8903e82618" providerId="ADAL" clId="{819193E6-2BFE-45DD-81F9-F9D33F619D57}" dt="2021-03-30T14:14:44.610" v="913" actId="1035"/>
          <ac:picMkLst>
            <pc:docMk/>
            <pc:sldMk cId="3817927402" sldId="322"/>
            <ac:picMk id="21" creationId="{00000000-0000-0000-0000-000000000000}"/>
          </ac:picMkLst>
        </pc:picChg>
      </pc:sldChg>
      <pc:sldChg chg="addSp modSp mod">
        <pc:chgData name="Ryan Miller" userId="3e6051b4-6e52-4e18-862d-3e8903e82618" providerId="ADAL" clId="{819193E6-2BFE-45DD-81F9-F9D33F619D57}" dt="2021-03-30T14:26:45.361" v="1188" actId="1035"/>
        <pc:sldMkLst>
          <pc:docMk/>
          <pc:sldMk cId="111959881" sldId="323"/>
        </pc:sldMkLst>
        <pc:spChg chg="mod">
          <ac:chgData name="Ryan Miller" userId="3e6051b4-6e52-4e18-862d-3e8903e82618" providerId="ADAL" clId="{819193E6-2BFE-45DD-81F9-F9D33F619D57}" dt="2021-03-30T14:26:45.361" v="1188" actId="1035"/>
          <ac:spMkLst>
            <pc:docMk/>
            <pc:sldMk cId="111959881" sldId="323"/>
            <ac:spMk id="2" creationId="{00000000-0000-0000-0000-000000000000}"/>
          </ac:spMkLst>
        </pc:spChg>
        <pc:spChg chg="mod">
          <ac:chgData name="Ryan Miller" userId="3e6051b4-6e52-4e18-862d-3e8903e82618" providerId="ADAL" clId="{819193E6-2BFE-45DD-81F9-F9D33F619D57}" dt="2021-03-30T14:26:38.369" v="1185" actId="1036"/>
          <ac:spMkLst>
            <pc:docMk/>
            <pc:sldMk cId="111959881" sldId="323"/>
            <ac:spMk id="3" creationId="{00000000-0000-0000-0000-000000000000}"/>
          </ac:spMkLst>
        </pc:spChg>
        <pc:spChg chg="mod">
          <ac:chgData name="Ryan Miller" userId="3e6051b4-6e52-4e18-862d-3e8903e82618" providerId="ADAL" clId="{819193E6-2BFE-45DD-81F9-F9D33F619D57}" dt="2021-03-30T14:26:38.369" v="1185" actId="1036"/>
          <ac:spMkLst>
            <pc:docMk/>
            <pc:sldMk cId="111959881" sldId="323"/>
            <ac:spMk id="4" creationId="{00000000-0000-0000-0000-000000000000}"/>
          </ac:spMkLst>
        </pc:spChg>
        <pc:spChg chg="add mod">
          <ac:chgData name="Ryan Miller" userId="3e6051b4-6e52-4e18-862d-3e8903e82618" providerId="ADAL" clId="{819193E6-2BFE-45DD-81F9-F9D33F619D57}" dt="2021-03-30T14:26:38.369" v="1185" actId="1036"/>
          <ac:spMkLst>
            <pc:docMk/>
            <pc:sldMk cId="111959881" sldId="323"/>
            <ac:spMk id="7" creationId="{CD54AEFF-79A5-44D5-AE29-ECE2B203EC17}"/>
          </ac:spMkLst>
        </pc:spChg>
        <pc:picChg chg="mod">
          <ac:chgData name="Ryan Miller" userId="3e6051b4-6e52-4e18-862d-3e8903e82618" providerId="ADAL" clId="{819193E6-2BFE-45DD-81F9-F9D33F619D57}" dt="2021-03-30T14:26:41.681" v="1187" actId="1035"/>
          <ac:picMkLst>
            <pc:docMk/>
            <pc:sldMk cId="111959881" sldId="323"/>
            <ac:picMk id="8" creationId="{00000000-0000-0000-0000-000000000000}"/>
          </ac:picMkLst>
        </pc:picChg>
      </pc:sldChg>
      <pc:sldChg chg="modSp mod">
        <pc:chgData name="Ryan Miller" userId="3e6051b4-6e52-4e18-862d-3e8903e82618" providerId="ADAL" clId="{819193E6-2BFE-45DD-81F9-F9D33F619D57}" dt="2021-03-30T13:54:17.656" v="773" actId="207"/>
        <pc:sldMkLst>
          <pc:docMk/>
          <pc:sldMk cId="2992824938" sldId="326"/>
        </pc:sldMkLst>
        <pc:spChg chg="mod">
          <ac:chgData name="Ryan Miller" userId="3e6051b4-6e52-4e18-862d-3e8903e82618" providerId="ADAL" clId="{819193E6-2BFE-45DD-81F9-F9D33F619D57}" dt="2021-03-30T13:54:17.656" v="773" actId="207"/>
          <ac:spMkLst>
            <pc:docMk/>
            <pc:sldMk cId="2992824938" sldId="326"/>
            <ac:spMk id="4" creationId="{00000000-0000-0000-0000-000000000000}"/>
          </ac:spMkLst>
        </pc:spChg>
        <pc:spChg chg="mod">
          <ac:chgData name="Ryan Miller" userId="3e6051b4-6e52-4e18-862d-3e8903e82618" providerId="ADAL" clId="{819193E6-2BFE-45DD-81F9-F9D33F619D57}" dt="2021-03-30T13:54:17.656" v="773" actId="207"/>
          <ac:spMkLst>
            <pc:docMk/>
            <pc:sldMk cId="2992824938" sldId="326"/>
            <ac:spMk id="5" creationId="{00000000-0000-0000-0000-000000000000}"/>
          </ac:spMkLst>
        </pc:spChg>
        <pc:spChg chg="mod">
          <ac:chgData name="Ryan Miller" userId="3e6051b4-6e52-4e18-862d-3e8903e82618" providerId="ADAL" clId="{819193E6-2BFE-45DD-81F9-F9D33F619D57}" dt="2021-03-30T13:54:09.810" v="771" actId="207"/>
          <ac:spMkLst>
            <pc:docMk/>
            <pc:sldMk cId="2992824938" sldId="326"/>
            <ac:spMk id="6" creationId="{00000000-0000-0000-0000-000000000000}"/>
          </ac:spMkLst>
        </pc:spChg>
        <pc:spChg chg="mod">
          <ac:chgData name="Ryan Miller" userId="3e6051b4-6e52-4e18-862d-3e8903e82618" providerId="ADAL" clId="{819193E6-2BFE-45DD-81F9-F9D33F619D57}" dt="2021-03-30T13:54:17.656" v="773" actId="207"/>
          <ac:spMkLst>
            <pc:docMk/>
            <pc:sldMk cId="2992824938" sldId="326"/>
            <ac:spMk id="9" creationId="{00000000-0000-0000-0000-000000000000}"/>
          </ac:spMkLst>
        </pc:spChg>
        <pc:spChg chg="mod">
          <ac:chgData name="Ryan Miller" userId="3e6051b4-6e52-4e18-862d-3e8903e82618" providerId="ADAL" clId="{819193E6-2BFE-45DD-81F9-F9D33F619D57}" dt="2021-03-30T13:54:17.656" v="773" actId="207"/>
          <ac:spMkLst>
            <pc:docMk/>
            <pc:sldMk cId="2992824938" sldId="326"/>
            <ac:spMk id="10" creationId="{00000000-0000-0000-0000-000000000000}"/>
          </ac:spMkLst>
        </pc:spChg>
        <pc:picChg chg="mod">
          <ac:chgData name="Ryan Miller" userId="3e6051b4-6e52-4e18-862d-3e8903e82618" providerId="ADAL" clId="{819193E6-2BFE-45DD-81F9-F9D33F619D57}" dt="2021-03-30T13:53:50.321" v="769" actId="1076"/>
          <ac:picMkLst>
            <pc:docMk/>
            <pc:sldMk cId="2992824938" sldId="326"/>
            <ac:picMk id="7" creationId="{00000000-0000-0000-0000-000000000000}"/>
          </ac:picMkLst>
        </pc:picChg>
      </pc:sldChg>
      <pc:sldChg chg="modSp mod">
        <pc:chgData name="Ryan Miller" userId="3e6051b4-6e52-4e18-862d-3e8903e82618" providerId="ADAL" clId="{819193E6-2BFE-45DD-81F9-F9D33F619D57}" dt="2021-03-30T12:35:33.109" v="214" actId="207"/>
        <pc:sldMkLst>
          <pc:docMk/>
          <pc:sldMk cId="0" sldId="329"/>
        </pc:sldMkLst>
        <pc:spChg chg="mod">
          <ac:chgData name="Ryan Miller" userId="3e6051b4-6e52-4e18-862d-3e8903e82618" providerId="ADAL" clId="{819193E6-2BFE-45DD-81F9-F9D33F619D57}" dt="2021-03-30T12:34:41.219" v="178" actId="1076"/>
          <ac:spMkLst>
            <pc:docMk/>
            <pc:sldMk cId="0" sldId="329"/>
            <ac:spMk id="12" creationId="{ED86EABD-9D30-4783-9EB8-7621EED1CA6C}"/>
          </ac:spMkLst>
        </pc:spChg>
        <pc:spChg chg="mod">
          <ac:chgData name="Ryan Miller" userId="3e6051b4-6e52-4e18-862d-3e8903e82618" providerId="ADAL" clId="{819193E6-2BFE-45DD-81F9-F9D33F619D57}" dt="2021-03-30T12:34:41.219" v="178" actId="1076"/>
          <ac:spMkLst>
            <pc:docMk/>
            <pc:sldMk cId="0" sldId="329"/>
            <ac:spMk id="13" creationId="{EDEC3400-1CE9-47BC-968A-EC73A9C0C282}"/>
          </ac:spMkLst>
        </pc:spChg>
        <pc:spChg chg="mod">
          <ac:chgData name="Ryan Miller" userId="3e6051b4-6e52-4e18-862d-3e8903e82618" providerId="ADAL" clId="{819193E6-2BFE-45DD-81F9-F9D33F619D57}" dt="2021-03-30T12:35:28.515" v="213" actId="207"/>
          <ac:spMkLst>
            <pc:docMk/>
            <pc:sldMk cId="0" sldId="329"/>
            <ac:spMk id="15" creationId="{936FD026-0AC0-467C-8CF1-91F1B4F96837}"/>
          </ac:spMkLst>
        </pc:spChg>
        <pc:spChg chg="mod">
          <ac:chgData name="Ryan Miller" userId="3e6051b4-6e52-4e18-862d-3e8903e82618" providerId="ADAL" clId="{819193E6-2BFE-45DD-81F9-F9D33F619D57}" dt="2021-03-30T12:35:33.109" v="214" actId="207"/>
          <ac:spMkLst>
            <pc:docMk/>
            <pc:sldMk cId="0" sldId="329"/>
            <ac:spMk id="16" creationId="{30214604-50E8-4F22-A5C0-1A01B419CB0F}"/>
          </ac:spMkLst>
        </pc:spChg>
        <pc:spChg chg="mod">
          <ac:chgData name="Ryan Miller" userId="3e6051b4-6e52-4e18-862d-3e8903e82618" providerId="ADAL" clId="{819193E6-2BFE-45DD-81F9-F9D33F619D57}" dt="2021-03-30T12:34:41.219" v="178" actId="1076"/>
          <ac:spMkLst>
            <pc:docMk/>
            <pc:sldMk cId="0" sldId="329"/>
            <ac:spMk id="24578" creationId="{FD164C96-4894-4C6C-97AC-E2A4BAB3B33E}"/>
          </ac:spMkLst>
        </pc:spChg>
        <pc:spChg chg="mod">
          <ac:chgData name="Ryan Miller" userId="3e6051b4-6e52-4e18-862d-3e8903e82618" providerId="ADAL" clId="{819193E6-2BFE-45DD-81F9-F9D33F619D57}" dt="2021-03-30T12:34:41.219" v="178" actId="1076"/>
          <ac:spMkLst>
            <pc:docMk/>
            <pc:sldMk cId="0" sldId="329"/>
            <ac:spMk id="24579" creationId="{B7208AFF-0FC4-42B6-BCE2-D0311C62499F}"/>
          </ac:spMkLst>
        </pc:spChg>
        <pc:spChg chg="mod">
          <ac:chgData name="Ryan Miller" userId="3e6051b4-6e52-4e18-862d-3e8903e82618" providerId="ADAL" clId="{819193E6-2BFE-45DD-81F9-F9D33F619D57}" dt="2021-03-30T12:34:41.219" v="178" actId="1076"/>
          <ac:spMkLst>
            <pc:docMk/>
            <pc:sldMk cId="0" sldId="329"/>
            <ac:spMk id="24580" creationId="{7FFBEB07-2549-4721-A35A-FDE9B101A7EF}"/>
          </ac:spMkLst>
        </pc:spChg>
        <pc:spChg chg="mod">
          <ac:chgData name="Ryan Miller" userId="3e6051b4-6e52-4e18-862d-3e8903e82618" providerId="ADAL" clId="{819193E6-2BFE-45DD-81F9-F9D33F619D57}" dt="2021-03-30T12:34:41.219" v="178" actId="1076"/>
          <ac:spMkLst>
            <pc:docMk/>
            <pc:sldMk cId="0" sldId="329"/>
            <ac:spMk id="24581" creationId="{D5A41590-2AFA-48D2-95D5-116605107B69}"/>
          </ac:spMkLst>
        </pc:spChg>
        <pc:spChg chg="mod">
          <ac:chgData name="Ryan Miller" userId="3e6051b4-6e52-4e18-862d-3e8903e82618" providerId="ADAL" clId="{819193E6-2BFE-45DD-81F9-F9D33F619D57}" dt="2021-03-30T12:34:41.219" v="178" actId="1076"/>
          <ac:spMkLst>
            <pc:docMk/>
            <pc:sldMk cId="0" sldId="329"/>
            <ac:spMk id="24582" creationId="{5AF41537-49A8-409A-B08C-087D21AF7D79}"/>
          </ac:spMkLst>
        </pc:spChg>
        <pc:spChg chg="mod">
          <ac:chgData name="Ryan Miller" userId="3e6051b4-6e52-4e18-862d-3e8903e82618" providerId="ADAL" clId="{819193E6-2BFE-45DD-81F9-F9D33F619D57}" dt="2021-03-30T12:34:41.219" v="178" actId="1076"/>
          <ac:spMkLst>
            <pc:docMk/>
            <pc:sldMk cId="0" sldId="329"/>
            <ac:spMk id="24583" creationId="{C5F2EE9C-8E08-46DF-94F0-EDD241167FFF}"/>
          </ac:spMkLst>
        </pc:spChg>
        <pc:spChg chg="mod">
          <ac:chgData name="Ryan Miller" userId="3e6051b4-6e52-4e18-862d-3e8903e82618" providerId="ADAL" clId="{819193E6-2BFE-45DD-81F9-F9D33F619D57}" dt="2021-03-30T12:34:44.123" v="179" actId="1076"/>
          <ac:spMkLst>
            <pc:docMk/>
            <pc:sldMk cId="0" sldId="329"/>
            <ac:spMk id="24586" creationId="{F61864AF-4F62-4A8C-827C-7DAE361B4C12}"/>
          </ac:spMkLst>
        </pc:spChg>
        <pc:spChg chg="mod">
          <ac:chgData name="Ryan Miller" userId="3e6051b4-6e52-4e18-862d-3e8903e82618" providerId="ADAL" clId="{819193E6-2BFE-45DD-81F9-F9D33F619D57}" dt="2021-03-30T12:34:41.219" v="178" actId="1076"/>
          <ac:spMkLst>
            <pc:docMk/>
            <pc:sldMk cId="0" sldId="329"/>
            <ac:spMk id="24589" creationId="{7647E5CB-5D03-452A-8943-70EA90AD7799}"/>
          </ac:spMkLst>
        </pc:spChg>
      </pc:sldChg>
      <pc:sldChg chg="modSp mod">
        <pc:chgData name="Ryan Miller" userId="3e6051b4-6e52-4e18-862d-3e8903e82618" providerId="ADAL" clId="{819193E6-2BFE-45DD-81F9-F9D33F619D57}" dt="2021-03-30T14:03:29.101" v="824" actId="207"/>
        <pc:sldMkLst>
          <pc:docMk/>
          <pc:sldMk cId="1699188532" sldId="330"/>
        </pc:sldMkLst>
        <pc:spChg chg="mod">
          <ac:chgData name="Ryan Miller" userId="3e6051b4-6e52-4e18-862d-3e8903e82618" providerId="ADAL" clId="{819193E6-2BFE-45DD-81F9-F9D33F619D57}" dt="2021-03-30T14:01:15.457" v="800" actId="1036"/>
          <ac:spMkLst>
            <pc:docMk/>
            <pc:sldMk cId="1699188532" sldId="330"/>
            <ac:spMk id="2" creationId="{00000000-0000-0000-0000-000000000000}"/>
          </ac:spMkLst>
        </pc:spChg>
        <pc:spChg chg="mod">
          <ac:chgData name="Ryan Miller" userId="3e6051b4-6e52-4e18-862d-3e8903e82618" providerId="ADAL" clId="{819193E6-2BFE-45DD-81F9-F9D33F619D57}" dt="2021-03-30T14:01:37.762" v="814" actId="1038"/>
          <ac:spMkLst>
            <pc:docMk/>
            <pc:sldMk cId="1699188532" sldId="330"/>
            <ac:spMk id="7" creationId="{00000000-0000-0000-0000-000000000000}"/>
          </ac:spMkLst>
        </pc:spChg>
        <pc:spChg chg="mod">
          <ac:chgData name="Ryan Miller" userId="3e6051b4-6e52-4e18-862d-3e8903e82618" providerId="ADAL" clId="{819193E6-2BFE-45DD-81F9-F9D33F619D57}" dt="2021-03-30T14:03:29.101" v="824" actId="207"/>
          <ac:spMkLst>
            <pc:docMk/>
            <pc:sldMk cId="1699188532" sldId="330"/>
            <ac:spMk id="9" creationId="{00000000-0000-0000-0000-000000000000}"/>
          </ac:spMkLst>
        </pc:spChg>
        <pc:spChg chg="mod">
          <ac:chgData name="Ryan Miller" userId="3e6051b4-6e52-4e18-862d-3e8903e82618" providerId="ADAL" clId="{819193E6-2BFE-45DD-81F9-F9D33F619D57}" dt="2021-03-30T14:03:29.101" v="824" actId="207"/>
          <ac:spMkLst>
            <pc:docMk/>
            <pc:sldMk cId="1699188532" sldId="330"/>
            <ac:spMk id="10" creationId="{00000000-0000-0000-0000-000000000000}"/>
          </ac:spMkLst>
        </pc:spChg>
        <pc:picChg chg="mod">
          <ac:chgData name="Ryan Miller" userId="3e6051b4-6e52-4e18-862d-3e8903e82618" providerId="ADAL" clId="{819193E6-2BFE-45DD-81F9-F9D33F619D57}" dt="2021-03-30T14:01:37.762" v="814" actId="1038"/>
          <ac:picMkLst>
            <pc:docMk/>
            <pc:sldMk cId="1699188532" sldId="330"/>
            <ac:picMk id="6" creationId="{00000000-0000-0000-0000-000000000000}"/>
          </ac:picMkLst>
        </pc:picChg>
        <pc:picChg chg="mod">
          <ac:chgData name="Ryan Miller" userId="3e6051b4-6e52-4e18-862d-3e8903e82618" providerId="ADAL" clId="{819193E6-2BFE-45DD-81F9-F9D33F619D57}" dt="2021-03-30T14:01:37.762" v="814" actId="1038"/>
          <ac:picMkLst>
            <pc:docMk/>
            <pc:sldMk cId="1699188532" sldId="330"/>
            <ac:picMk id="8" creationId="{00000000-0000-0000-0000-000000000000}"/>
          </ac:picMkLst>
        </pc:picChg>
      </pc:sldChg>
      <pc:sldChg chg="modSp mod">
        <pc:chgData name="Ryan Miller" userId="3e6051b4-6e52-4e18-862d-3e8903e82618" providerId="ADAL" clId="{819193E6-2BFE-45DD-81F9-F9D33F619D57}" dt="2021-03-30T15:48:29.611" v="1485" actId="207"/>
        <pc:sldMkLst>
          <pc:docMk/>
          <pc:sldMk cId="427763174" sldId="331"/>
        </pc:sldMkLst>
        <pc:spChg chg="mod">
          <ac:chgData name="Ryan Miller" userId="3e6051b4-6e52-4e18-862d-3e8903e82618" providerId="ADAL" clId="{819193E6-2BFE-45DD-81F9-F9D33F619D57}" dt="2021-03-30T15:48:22.897" v="1484" actId="2711"/>
          <ac:spMkLst>
            <pc:docMk/>
            <pc:sldMk cId="427763174" sldId="331"/>
            <ac:spMk id="2" creationId="{00000000-0000-0000-0000-000000000000}"/>
          </ac:spMkLst>
        </pc:spChg>
        <pc:spChg chg="mod">
          <ac:chgData name="Ryan Miller" userId="3e6051b4-6e52-4e18-862d-3e8903e82618" providerId="ADAL" clId="{819193E6-2BFE-45DD-81F9-F9D33F619D57}" dt="2021-03-30T15:48:19.122" v="1483" actId="2711"/>
          <ac:spMkLst>
            <pc:docMk/>
            <pc:sldMk cId="427763174" sldId="331"/>
            <ac:spMk id="3" creationId="{00000000-0000-0000-0000-000000000000}"/>
          </ac:spMkLst>
        </pc:spChg>
        <pc:spChg chg="mod">
          <ac:chgData name="Ryan Miller" userId="3e6051b4-6e52-4e18-862d-3e8903e82618" providerId="ADAL" clId="{819193E6-2BFE-45DD-81F9-F9D33F619D57}" dt="2021-03-30T15:48:29.611" v="1485" actId="207"/>
          <ac:spMkLst>
            <pc:docMk/>
            <pc:sldMk cId="427763174" sldId="331"/>
            <ac:spMk id="4" creationId="{00000000-0000-0000-0000-000000000000}"/>
          </ac:spMkLst>
        </pc:spChg>
      </pc:sldChg>
      <pc:sldChg chg="modSp mod">
        <pc:chgData name="Ryan Miller" userId="3e6051b4-6e52-4e18-862d-3e8903e82618" providerId="ADAL" clId="{819193E6-2BFE-45DD-81F9-F9D33F619D57}" dt="2021-03-30T13:12:34.388" v="619" actId="2711"/>
        <pc:sldMkLst>
          <pc:docMk/>
          <pc:sldMk cId="2576038208" sldId="335"/>
        </pc:sldMkLst>
        <pc:spChg chg="mod">
          <ac:chgData name="Ryan Miller" userId="3e6051b4-6e52-4e18-862d-3e8903e82618" providerId="ADAL" clId="{819193E6-2BFE-45DD-81F9-F9D33F619D57}" dt="2021-03-30T13:12:34.388" v="619" actId="2711"/>
          <ac:spMkLst>
            <pc:docMk/>
            <pc:sldMk cId="2576038208" sldId="335"/>
            <ac:spMk id="2" creationId="{00000000-0000-0000-0000-000000000000}"/>
          </ac:spMkLst>
        </pc:spChg>
        <pc:spChg chg="mod">
          <ac:chgData name="Ryan Miller" userId="3e6051b4-6e52-4e18-862d-3e8903e82618" providerId="ADAL" clId="{819193E6-2BFE-45DD-81F9-F9D33F619D57}" dt="2021-03-30T12:57:37.522" v="511" actId="1035"/>
          <ac:spMkLst>
            <pc:docMk/>
            <pc:sldMk cId="2576038208" sldId="335"/>
            <ac:spMk id="3" creationId="{00000000-0000-0000-0000-000000000000}"/>
          </ac:spMkLst>
        </pc:spChg>
      </pc:sldChg>
      <pc:sldChg chg="modSp mod">
        <pc:chgData name="Ryan Miller" userId="3e6051b4-6e52-4e18-862d-3e8903e82618" providerId="ADAL" clId="{819193E6-2BFE-45DD-81F9-F9D33F619D57}" dt="2021-03-30T14:17:11.505" v="975" actId="1035"/>
        <pc:sldMkLst>
          <pc:docMk/>
          <pc:sldMk cId="605783216" sldId="337"/>
        </pc:sldMkLst>
        <pc:spChg chg="mod">
          <ac:chgData name="Ryan Miller" userId="3e6051b4-6e52-4e18-862d-3e8903e82618" providerId="ADAL" clId="{819193E6-2BFE-45DD-81F9-F9D33F619D57}" dt="2021-03-30T14:17:11.505" v="975" actId="1035"/>
          <ac:spMkLst>
            <pc:docMk/>
            <pc:sldMk cId="605783216" sldId="337"/>
            <ac:spMk id="3" creationId="{00000000-0000-0000-0000-000000000000}"/>
          </ac:spMkLst>
        </pc:spChg>
        <pc:spChg chg="mod">
          <ac:chgData name="Ryan Miller" userId="3e6051b4-6e52-4e18-862d-3e8903e82618" providerId="ADAL" clId="{819193E6-2BFE-45DD-81F9-F9D33F619D57}" dt="2021-03-30T14:16:52.922" v="960" actId="207"/>
          <ac:spMkLst>
            <pc:docMk/>
            <pc:sldMk cId="605783216" sldId="337"/>
            <ac:spMk id="13" creationId="{00000000-0000-0000-0000-000000000000}"/>
          </ac:spMkLst>
        </pc:spChg>
        <pc:picChg chg="mod">
          <ac:chgData name="Ryan Miller" userId="3e6051b4-6e52-4e18-862d-3e8903e82618" providerId="ADAL" clId="{819193E6-2BFE-45DD-81F9-F9D33F619D57}" dt="2021-03-30T14:17:08.546" v="974" actId="1036"/>
          <ac:picMkLst>
            <pc:docMk/>
            <pc:sldMk cId="605783216" sldId="337"/>
            <ac:picMk id="4" creationId="{8794A1D2-CCEB-4656-AC0B-59B9D8267587}"/>
          </ac:picMkLst>
        </pc:picChg>
      </pc:sldChg>
      <pc:sldChg chg="modSp mod">
        <pc:chgData name="Ryan Miller" userId="3e6051b4-6e52-4e18-862d-3e8903e82618" providerId="ADAL" clId="{819193E6-2BFE-45DD-81F9-F9D33F619D57}" dt="2021-03-30T13:13:22.084" v="622" actId="2711"/>
        <pc:sldMkLst>
          <pc:docMk/>
          <pc:sldMk cId="0" sldId="398"/>
        </pc:sldMkLst>
        <pc:spChg chg="mod">
          <ac:chgData name="Ryan Miller" userId="3e6051b4-6e52-4e18-862d-3e8903e82618" providerId="ADAL" clId="{819193E6-2BFE-45DD-81F9-F9D33F619D57}" dt="2021-03-30T12:32:53.139" v="161" actId="1036"/>
          <ac:spMkLst>
            <pc:docMk/>
            <pc:sldMk cId="0" sldId="398"/>
            <ac:spMk id="5" creationId="{D2C8F1B0-47A3-4490-8EE2-F6FA4926DEA7}"/>
          </ac:spMkLst>
        </pc:spChg>
        <pc:spChg chg="mod">
          <ac:chgData name="Ryan Miller" userId="3e6051b4-6e52-4e18-862d-3e8903e82618" providerId="ADAL" clId="{819193E6-2BFE-45DD-81F9-F9D33F619D57}" dt="2021-03-30T12:32:53.139" v="161" actId="1036"/>
          <ac:spMkLst>
            <pc:docMk/>
            <pc:sldMk cId="0" sldId="398"/>
            <ac:spMk id="6" creationId="{B5C8D9FE-74EE-489C-B337-583B181592F8}"/>
          </ac:spMkLst>
        </pc:spChg>
        <pc:spChg chg="mod">
          <ac:chgData name="Ryan Miller" userId="3e6051b4-6e52-4e18-862d-3e8903e82618" providerId="ADAL" clId="{819193E6-2BFE-45DD-81F9-F9D33F619D57}" dt="2021-03-30T12:32:53.139" v="161" actId="1036"/>
          <ac:spMkLst>
            <pc:docMk/>
            <pc:sldMk cId="0" sldId="398"/>
            <ac:spMk id="7" creationId="{C47FF9C3-7CA5-4EEA-B023-A65340F8BCEE}"/>
          </ac:spMkLst>
        </pc:spChg>
        <pc:spChg chg="mod">
          <ac:chgData name="Ryan Miller" userId="3e6051b4-6e52-4e18-862d-3e8903e82618" providerId="ADAL" clId="{819193E6-2BFE-45DD-81F9-F9D33F619D57}" dt="2021-03-30T12:32:53.139" v="161" actId="1036"/>
          <ac:spMkLst>
            <pc:docMk/>
            <pc:sldMk cId="0" sldId="398"/>
            <ac:spMk id="8" creationId="{D6F128F8-CABC-4DE1-A7FD-3A45DCBA5671}"/>
          </ac:spMkLst>
        </pc:spChg>
        <pc:spChg chg="mod">
          <ac:chgData name="Ryan Miller" userId="3e6051b4-6e52-4e18-862d-3e8903e82618" providerId="ADAL" clId="{819193E6-2BFE-45DD-81F9-F9D33F619D57}" dt="2021-03-30T13:13:22.084" v="622" actId="2711"/>
          <ac:spMkLst>
            <pc:docMk/>
            <pc:sldMk cId="0" sldId="398"/>
            <ac:spMk id="17411" creationId="{19991AE7-A43F-46D3-ABAE-6627EB432652}"/>
          </ac:spMkLst>
        </pc:spChg>
      </pc:sldChg>
      <pc:sldChg chg="modSp mod">
        <pc:chgData name="Ryan Miller" userId="3e6051b4-6e52-4e18-862d-3e8903e82618" providerId="ADAL" clId="{819193E6-2BFE-45DD-81F9-F9D33F619D57}" dt="2021-03-30T12:42:19.667" v="318" actId="20577"/>
        <pc:sldMkLst>
          <pc:docMk/>
          <pc:sldMk cId="4170242925" sldId="411"/>
        </pc:sldMkLst>
        <pc:spChg chg="mod ord">
          <ac:chgData name="Ryan Miller" userId="3e6051b4-6e52-4e18-862d-3e8903e82618" providerId="ADAL" clId="{819193E6-2BFE-45DD-81F9-F9D33F619D57}" dt="2021-03-30T12:42:19.667" v="318" actId="20577"/>
          <ac:spMkLst>
            <pc:docMk/>
            <pc:sldMk cId="4170242925" sldId="411"/>
            <ac:spMk id="5" creationId="{97E018F3-B20A-4713-94B0-242BB90FF1F7}"/>
          </ac:spMkLst>
        </pc:spChg>
        <pc:spChg chg="mod ord">
          <ac:chgData name="Ryan Miller" userId="3e6051b4-6e52-4e18-862d-3e8903e82618" providerId="ADAL" clId="{819193E6-2BFE-45DD-81F9-F9D33F619D57}" dt="2021-03-30T12:42:09.187" v="313" actId="20577"/>
          <ac:spMkLst>
            <pc:docMk/>
            <pc:sldMk cId="4170242925" sldId="411"/>
            <ac:spMk id="7" creationId="{10D89788-958F-4F3A-BA5B-9530E65402F8}"/>
          </ac:spMkLst>
        </pc:spChg>
        <pc:graphicFrameChg chg="mod">
          <ac:chgData name="Ryan Miller" userId="3e6051b4-6e52-4e18-862d-3e8903e82618" providerId="ADAL" clId="{819193E6-2BFE-45DD-81F9-F9D33F619D57}" dt="2021-03-30T12:40:41.586" v="302" actId="1036"/>
          <ac:graphicFrameMkLst>
            <pc:docMk/>
            <pc:sldMk cId="4170242925" sldId="411"/>
            <ac:graphicFrameMk id="10" creationId="{68A949F9-F770-4C5E-90B3-8B90ED49C3F2}"/>
          </ac:graphicFrameMkLst>
        </pc:graphicFrameChg>
        <pc:graphicFrameChg chg="modGraphic">
          <ac:chgData name="Ryan Miller" userId="3e6051b4-6e52-4e18-862d-3e8903e82618" providerId="ADAL" clId="{819193E6-2BFE-45DD-81F9-F9D33F619D57}" dt="2021-03-30T12:41:38.788" v="309" actId="58"/>
          <ac:graphicFrameMkLst>
            <pc:docMk/>
            <pc:sldMk cId="4170242925" sldId="411"/>
            <ac:graphicFrameMk id="18" creationId="{2EDD2818-E95C-4DE4-9202-4177D742AD08}"/>
          </ac:graphicFrameMkLst>
        </pc:graphicFrameChg>
      </pc:sldChg>
      <pc:sldChg chg="addSp modSp mod">
        <pc:chgData name="Ryan Miller" userId="3e6051b4-6e52-4e18-862d-3e8903e82618" providerId="ADAL" clId="{819193E6-2BFE-45DD-81F9-F9D33F619D57}" dt="2021-03-30T14:31:05.043" v="1246" actId="255"/>
        <pc:sldMkLst>
          <pc:docMk/>
          <pc:sldMk cId="2331550003" sldId="459"/>
        </pc:sldMkLst>
        <pc:spChg chg="add mod">
          <ac:chgData name="Ryan Miller" userId="3e6051b4-6e52-4e18-862d-3e8903e82618" providerId="ADAL" clId="{819193E6-2BFE-45DD-81F9-F9D33F619D57}" dt="2021-03-30T14:31:05.043" v="1246" actId="255"/>
          <ac:spMkLst>
            <pc:docMk/>
            <pc:sldMk cId="2331550003" sldId="459"/>
            <ac:spMk id="4" creationId="{FAC5BD21-202B-4A29-B6CC-109B37ED35C1}"/>
          </ac:spMkLst>
        </pc:spChg>
        <pc:spChg chg="mod">
          <ac:chgData name="Ryan Miller" userId="3e6051b4-6e52-4e18-862d-3e8903e82618" providerId="ADAL" clId="{819193E6-2BFE-45DD-81F9-F9D33F619D57}" dt="2021-03-30T14:30:49.228" v="1241" actId="207"/>
          <ac:spMkLst>
            <pc:docMk/>
            <pc:sldMk cId="2331550003" sldId="459"/>
            <ac:spMk id="12" creationId="{00000000-0000-0000-0000-000000000000}"/>
          </ac:spMkLst>
        </pc:spChg>
        <pc:spChg chg="mod">
          <ac:chgData name="Ryan Miller" userId="3e6051b4-6e52-4e18-862d-3e8903e82618" providerId="ADAL" clId="{819193E6-2BFE-45DD-81F9-F9D33F619D57}" dt="2021-03-30T14:30:53.905" v="1245" actId="1038"/>
          <ac:spMkLst>
            <pc:docMk/>
            <pc:sldMk cId="2331550003" sldId="459"/>
            <ac:spMk id="13" creationId="{00000000-0000-0000-0000-000000000000}"/>
          </ac:spMkLst>
        </pc:spChg>
      </pc:sldChg>
      <pc:sldChg chg="modSp mod">
        <pc:chgData name="Ryan Miller" userId="3e6051b4-6e52-4e18-862d-3e8903e82618" providerId="ADAL" clId="{819193E6-2BFE-45DD-81F9-F9D33F619D57}" dt="2021-03-30T14:21:26.050" v="1023" actId="2711"/>
        <pc:sldMkLst>
          <pc:docMk/>
          <pc:sldMk cId="3007270751" sldId="460"/>
        </pc:sldMkLst>
        <pc:spChg chg="mod">
          <ac:chgData name="Ryan Miller" userId="3e6051b4-6e52-4e18-862d-3e8903e82618" providerId="ADAL" clId="{819193E6-2BFE-45DD-81F9-F9D33F619D57}" dt="2021-03-30T14:21:26.050" v="1023" actId="2711"/>
          <ac:spMkLst>
            <pc:docMk/>
            <pc:sldMk cId="3007270751" sldId="460"/>
            <ac:spMk id="12" creationId="{00000000-0000-0000-0000-000000000000}"/>
          </ac:spMkLst>
        </pc:spChg>
        <pc:spChg chg="mod">
          <ac:chgData name="Ryan Miller" userId="3e6051b4-6e52-4e18-862d-3e8903e82618" providerId="ADAL" clId="{819193E6-2BFE-45DD-81F9-F9D33F619D57}" dt="2021-03-30T14:21:23.564" v="1022" actId="2711"/>
          <ac:spMkLst>
            <pc:docMk/>
            <pc:sldMk cId="3007270751" sldId="460"/>
            <ac:spMk id="13" creationId="{00000000-0000-0000-0000-000000000000}"/>
          </ac:spMkLst>
        </pc:spChg>
      </pc:sldChg>
      <pc:sldChg chg="modSp mod">
        <pc:chgData name="Ryan Miller" userId="3e6051b4-6e52-4e18-862d-3e8903e82618" providerId="ADAL" clId="{819193E6-2BFE-45DD-81F9-F9D33F619D57}" dt="2021-03-30T14:23:57.729" v="1115" actId="1037"/>
        <pc:sldMkLst>
          <pc:docMk/>
          <pc:sldMk cId="3282961361" sldId="461"/>
        </pc:sldMkLst>
        <pc:spChg chg="mod">
          <ac:chgData name="Ryan Miller" userId="3e6051b4-6e52-4e18-862d-3e8903e82618" providerId="ADAL" clId="{819193E6-2BFE-45DD-81F9-F9D33F619D57}" dt="2021-03-30T14:23:41.098" v="1105" actId="115"/>
          <ac:spMkLst>
            <pc:docMk/>
            <pc:sldMk cId="3282961361" sldId="461"/>
            <ac:spMk id="12" creationId="{00000000-0000-0000-0000-000000000000}"/>
          </ac:spMkLst>
        </pc:spChg>
        <pc:spChg chg="mod">
          <ac:chgData name="Ryan Miller" userId="3e6051b4-6e52-4e18-862d-3e8903e82618" providerId="ADAL" clId="{819193E6-2BFE-45DD-81F9-F9D33F619D57}" dt="2021-03-30T14:23:57.729" v="1115" actId="1037"/>
          <ac:spMkLst>
            <pc:docMk/>
            <pc:sldMk cId="3282961361" sldId="461"/>
            <ac:spMk id="13" creationId="{00000000-0000-0000-0000-000000000000}"/>
          </ac:spMkLst>
        </pc:spChg>
      </pc:sldChg>
      <pc:sldChg chg="addSp modSp mod">
        <pc:chgData name="Ryan Miller" userId="3e6051b4-6e52-4e18-862d-3e8903e82618" providerId="ADAL" clId="{819193E6-2BFE-45DD-81F9-F9D33F619D57}" dt="2021-03-30T14:43:10.642" v="1420" actId="20577"/>
        <pc:sldMkLst>
          <pc:docMk/>
          <pc:sldMk cId="4236808008" sldId="462"/>
        </pc:sldMkLst>
        <pc:spChg chg="add mod">
          <ac:chgData name="Ryan Miller" userId="3e6051b4-6e52-4e18-862d-3e8903e82618" providerId="ADAL" clId="{819193E6-2BFE-45DD-81F9-F9D33F619D57}" dt="2021-03-30T14:43:10.642" v="1420" actId="20577"/>
          <ac:spMkLst>
            <pc:docMk/>
            <pc:sldMk cId="4236808008" sldId="462"/>
            <ac:spMk id="4" creationId="{E43CACC9-8048-433D-BE1E-9447392ACC42}"/>
          </ac:spMkLst>
        </pc:spChg>
        <pc:spChg chg="mod">
          <ac:chgData name="Ryan Miller" userId="3e6051b4-6e52-4e18-862d-3e8903e82618" providerId="ADAL" clId="{819193E6-2BFE-45DD-81F9-F9D33F619D57}" dt="2021-03-30T14:42:41.506" v="1408" actId="2711"/>
          <ac:spMkLst>
            <pc:docMk/>
            <pc:sldMk cId="4236808008" sldId="462"/>
            <ac:spMk id="12" creationId="{00000000-0000-0000-0000-000000000000}"/>
          </ac:spMkLst>
        </pc:spChg>
        <pc:spChg chg="mod">
          <ac:chgData name="Ryan Miller" userId="3e6051b4-6e52-4e18-862d-3e8903e82618" providerId="ADAL" clId="{819193E6-2BFE-45DD-81F9-F9D33F619D57}" dt="2021-03-30T14:43:01.292" v="1415" actId="115"/>
          <ac:spMkLst>
            <pc:docMk/>
            <pc:sldMk cId="4236808008" sldId="462"/>
            <ac:spMk id="13" creationId="{00000000-0000-0000-0000-000000000000}"/>
          </ac:spMkLst>
        </pc:spChg>
      </pc:sldChg>
      <pc:sldChg chg="modSp mod">
        <pc:chgData name="Ryan Miller" userId="3e6051b4-6e52-4e18-862d-3e8903e82618" providerId="ADAL" clId="{819193E6-2BFE-45DD-81F9-F9D33F619D57}" dt="2021-03-30T14:25:34.161" v="1169" actId="2711"/>
        <pc:sldMkLst>
          <pc:docMk/>
          <pc:sldMk cId="2614486952" sldId="463"/>
        </pc:sldMkLst>
        <pc:spChg chg="mod">
          <ac:chgData name="Ryan Miller" userId="3e6051b4-6e52-4e18-862d-3e8903e82618" providerId="ADAL" clId="{819193E6-2BFE-45DD-81F9-F9D33F619D57}" dt="2021-03-30T14:25:34.161" v="1169" actId="2711"/>
          <ac:spMkLst>
            <pc:docMk/>
            <pc:sldMk cId="2614486952" sldId="463"/>
            <ac:spMk id="12" creationId="{00000000-0000-0000-0000-000000000000}"/>
          </ac:spMkLst>
        </pc:spChg>
        <pc:spChg chg="mod">
          <ac:chgData name="Ryan Miller" userId="3e6051b4-6e52-4e18-862d-3e8903e82618" providerId="ADAL" clId="{819193E6-2BFE-45DD-81F9-F9D33F619D57}" dt="2021-03-30T14:25:25.526" v="1165" actId="207"/>
          <ac:spMkLst>
            <pc:docMk/>
            <pc:sldMk cId="2614486952" sldId="463"/>
            <ac:spMk id="13" creationId="{00000000-0000-0000-0000-000000000000}"/>
          </ac:spMkLst>
        </pc:spChg>
      </pc:sldChg>
      <pc:sldChg chg="modSp mod">
        <pc:chgData name="Ryan Miller" userId="3e6051b4-6e52-4e18-862d-3e8903e82618" providerId="ADAL" clId="{819193E6-2BFE-45DD-81F9-F9D33F619D57}" dt="2021-03-30T14:31:28.573" v="1258" actId="207"/>
        <pc:sldMkLst>
          <pc:docMk/>
          <pc:sldMk cId="3876498230" sldId="464"/>
        </pc:sldMkLst>
        <pc:spChg chg="mod">
          <ac:chgData name="Ryan Miller" userId="3e6051b4-6e52-4e18-862d-3e8903e82618" providerId="ADAL" clId="{819193E6-2BFE-45DD-81F9-F9D33F619D57}" dt="2021-03-30T14:31:24.946" v="1257" actId="1036"/>
          <ac:spMkLst>
            <pc:docMk/>
            <pc:sldMk cId="3876498230" sldId="464"/>
            <ac:spMk id="12" creationId="{00000000-0000-0000-0000-000000000000}"/>
          </ac:spMkLst>
        </pc:spChg>
        <pc:spChg chg="mod">
          <ac:chgData name="Ryan Miller" userId="3e6051b4-6e52-4e18-862d-3e8903e82618" providerId="ADAL" clId="{819193E6-2BFE-45DD-81F9-F9D33F619D57}" dt="2021-03-30T14:31:28.573" v="1258" actId="207"/>
          <ac:spMkLst>
            <pc:docMk/>
            <pc:sldMk cId="3876498230" sldId="464"/>
            <ac:spMk id="13" creationId="{00000000-0000-0000-0000-000000000000}"/>
          </ac:spMkLst>
        </pc:spChg>
      </pc:sldChg>
      <pc:sldChg chg="modSp mod">
        <pc:chgData name="Ryan Miller" userId="3e6051b4-6e52-4e18-862d-3e8903e82618" providerId="ADAL" clId="{819193E6-2BFE-45DD-81F9-F9D33F619D57}" dt="2021-03-30T14:34:59.298" v="1275" actId="1038"/>
        <pc:sldMkLst>
          <pc:docMk/>
          <pc:sldMk cId="3572767466" sldId="465"/>
        </pc:sldMkLst>
        <pc:spChg chg="mod">
          <ac:chgData name="Ryan Miller" userId="3e6051b4-6e52-4e18-862d-3e8903e82618" providerId="ADAL" clId="{819193E6-2BFE-45DD-81F9-F9D33F619D57}" dt="2021-03-30T14:34:53.536" v="1270" actId="207"/>
          <ac:spMkLst>
            <pc:docMk/>
            <pc:sldMk cId="3572767466" sldId="465"/>
            <ac:spMk id="12" creationId="{00000000-0000-0000-0000-000000000000}"/>
          </ac:spMkLst>
        </pc:spChg>
        <pc:spChg chg="mod">
          <ac:chgData name="Ryan Miller" userId="3e6051b4-6e52-4e18-862d-3e8903e82618" providerId="ADAL" clId="{819193E6-2BFE-45DD-81F9-F9D33F619D57}" dt="2021-03-30T14:34:59.298" v="1275" actId="1038"/>
          <ac:spMkLst>
            <pc:docMk/>
            <pc:sldMk cId="3572767466" sldId="465"/>
            <ac:spMk id="13" creationId="{00000000-0000-0000-0000-000000000000}"/>
          </ac:spMkLst>
        </pc:spChg>
      </pc:sldChg>
      <pc:sldChg chg="addSp modSp mod">
        <pc:chgData name="Ryan Miller" userId="3e6051b4-6e52-4e18-862d-3e8903e82618" providerId="ADAL" clId="{819193E6-2BFE-45DD-81F9-F9D33F619D57}" dt="2021-03-30T14:37:14.354" v="1342" actId="1038"/>
        <pc:sldMkLst>
          <pc:docMk/>
          <pc:sldMk cId="1354768113" sldId="466"/>
        </pc:sldMkLst>
        <pc:spChg chg="add mod">
          <ac:chgData name="Ryan Miller" userId="3e6051b4-6e52-4e18-862d-3e8903e82618" providerId="ADAL" clId="{819193E6-2BFE-45DD-81F9-F9D33F619D57}" dt="2021-03-30T14:37:14.354" v="1342" actId="1038"/>
          <ac:spMkLst>
            <pc:docMk/>
            <pc:sldMk cId="1354768113" sldId="466"/>
            <ac:spMk id="4" creationId="{681D35C4-614C-4424-96AE-4463DFD63409}"/>
          </ac:spMkLst>
        </pc:spChg>
        <pc:spChg chg="mod">
          <ac:chgData name="Ryan Miller" userId="3e6051b4-6e52-4e18-862d-3e8903e82618" providerId="ADAL" clId="{819193E6-2BFE-45DD-81F9-F9D33F619D57}" dt="2021-03-30T14:35:41.986" v="1289" actId="1076"/>
          <ac:spMkLst>
            <pc:docMk/>
            <pc:sldMk cId="1354768113" sldId="466"/>
            <ac:spMk id="12" creationId="{00000000-0000-0000-0000-000000000000}"/>
          </ac:spMkLst>
        </pc:spChg>
        <pc:spChg chg="mod">
          <ac:chgData name="Ryan Miller" userId="3e6051b4-6e52-4e18-862d-3e8903e82618" providerId="ADAL" clId="{819193E6-2BFE-45DD-81F9-F9D33F619D57}" dt="2021-03-30T14:37:14.354" v="1342" actId="1038"/>
          <ac:spMkLst>
            <pc:docMk/>
            <pc:sldMk cId="1354768113" sldId="466"/>
            <ac:spMk id="13" creationId="{00000000-0000-0000-0000-000000000000}"/>
          </ac:spMkLst>
        </pc:spChg>
      </pc:sldChg>
      <pc:sldChg chg="modSp mod">
        <pc:chgData name="Ryan Miller" userId="3e6051b4-6e52-4e18-862d-3e8903e82618" providerId="ADAL" clId="{819193E6-2BFE-45DD-81F9-F9D33F619D57}" dt="2021-03-30T14:40:47.900" v="1355" actId="2711"/>
        <pc:sldMkLst>
          <pc:docMk/>
          <pc:sldMk cId="2938187776" sldId="467"/>
        </pc:sldMkLst>
        <pc:spChg chg="mod">
          <ac:chgData name="Ryan Miller" userId="3e6051b4-6e52-4e18-862d-3e8903e82618" providerId="ADAL" clId="{819193E6-2BFE-45DD-81F9-F9D33F619D57}" dt="2021-03-30T14:40:47.900" v="1355" actId="2711"/>
          <ac:spMkLst>
            <pc:docMk/>
            <pc:sldMk cId="2938187776" sldId="467"/>
            <ac:spMk id="12" creationId="{00000000-0000-0000-0000-000000000000}"/>
          </ac:spMkLst>
        </pc:spChg>
        <pc:spChg chg="mod">
          <ac:chgData name="Ryan Miller" userId="3e6051b4-6e52-4e18-862d-3e8903e82618" providerId="ADAL" clId="{819193E6-2BFE-45DD-81F9-F9D33F619D57}" dt="2021-03-30T14:40:09.491" v="1352" actId="2711"/>
          <ac:spMkLst>
            <pc:docMk/>
            <pc:sldMk cId="2938187776" sldId="467"/>
            <ac:spMk id="13" creationId="{00000000-0000-0000-0000-000000000000}"/>
          </ac:spMkLst>
        </pc:spChg>
      </pc:sldChg>
      <pc:sldChg chg="modSp mod">
        <pc:chgData name="Ryan Miller" userId="3e6051b4-6e52-4e18-862d-3e8903e82618" providerId="ADAL" clId="{819193E6-2BFE-45DD-81F9-F9D33F619D57}" dt="2021-03-30T14:41:16.685" v="1363" actId="207"/>
        <pc:sldMkLst>
          <pc:docMk/>
          <pc:sldMk cId="3633457150" sldId="468"/>
        </pc:sldMkLst>
        <pc:spChg chg="mod">
          <ac:chgData name="Ryan Miller" userId="3e6051b4-6e52-4e18-862d-3e8903e82618" providerId="ADAL" clId="{819193E6-2BFE-45DD-81F9-F9D33F619D57}" dt="2021-03-30T14:41:08.817" v="1361" actId="1076"/>
          <ac:spMkLst>
            <pc:docMk/>
            <pc:sldMk cId="3633457150" sldId="468"/>
            <ac:spMk id="12" creationId="{00000000-0000-0000-0000-000000000000}"/>
          </ac:spMkLst>
        </pc:spChg>
        <pc:spChg chg="mod">
          <ac:chgData name="Ryan Miller" userId="3e6051b4-6e52-4e18-862d-3e8903e82618" providerId="ADAL" clId="{819193E6-2BFE-45DD-81F9-F9D33F619D57}" dt="2021-03-30T14:41:16.685" v="1363" actId="207"/>
          <ac:spMkLst>
            <pc:docMk/>
            <pc:sldMk cId="3633457150" sldId="468"/>
            <ac:spMk id="13" creationId="{00000000-0000-0000-0000-000000000000}"/>
          </ac:spMkLst>
        </pc:spChg>
      </pc:sldChg>
      <pc:sldChg chg="modSp mod">
        <pc:chgData name="Ryan Miller" userId="3e6051b4-6e52-4e18-862d-3e8903e82618" providerId="ADAL" clId="{819193E6-2BFE-45DD-81F9-F9D33F619D57}" dt="2021-03-30T14:41:40.225" v="1374" actId="1036"/>
        <pc:sldMkLst>
          <pc:docMk/>
          <pc:sldMk cId="3780245705" sldId="469"/>
        </pc:sldMkLst>
        <pc:spChg chg="mod">
          <ac:chgData name="Ryan Miller" userId="3e6051b4-6e52-4e18-862d-3e8903e82618" providerId="ADAL" clId="{819193E6-2BFE-45DD-81F9-F9D33F619D57}" dt="2021-03-30T14:41:30.289" v="1371" actId="1036"/>
          <ac:spMkLst>
            <pc:docMk/>
            <pc:sldMk cId="3780245705" sldId="469"/>
            <ac:spMk id="12" creationId="{00000000-0000-0000-0000-000000000000}"/>
          </ac:spMkLst>
        </pc:spChg>
        <pc:spChg chg="mod">
          <ac:chgData name="Ryan Miller" userId="3e6051b4-6e52-4e18-862d-3e8903e82618" providerId="ADAL" clId="{819193E6-2BFE-45DD-81F9-F9D33F619D57}" dt="2021-03-30T14:41:40.225" v="1374" actId="1036"/>
          <ac:spMkLst>
            <pc:docMk/>
            <pc:sldMk cId="3780245705" sldId="469"/>
            <ac:spMk id="13" creationId="{00000000-0000-0000-0000-000000000000}"/>
          </ac:spMkLst>
        </pc:spChg>
      </pc:sldChg>
      <pc:sldChg chg="modSp mod">
        <pc:chgData name="Ryan Miller" userId="3e6051b4-6e52-4e18-862d-3e8903e82618" providerId="ADAL" clId="{819193E6-2BFE-45DD-81F9-F9D33F619D57}" dt="2021-03-30T13:16:28.380" v="673" actId="27636"/>
        <pc:sldMkLst>
          <pc:docMk/>
          <pc:sldMk cId="2421887324" sldId="472"/>
        </pc:sldMkLst>
        <pc:spChg chg="mod">
          <ac:chgData name="Ryan Miller" userId="3e6051b4-6e52-4e18-862d-3e8903e82618" providerId="ADAL" clId="{819193E6-2BFE-45DD-81F9-F9D33F619D57}" dt="2021-03-30T13:15:05.443" v="645" actId="1035"/>
          <ac:spMkLst>
            <pc:docMk/>
            <pc:sldMk cId="2421887324" sldId="472"/>
            <ac:spMk id="2" creationId="{C961FAD6-4233-40F3-AEBE-6C2B76F3A5D9}"/>
          </ac:spMkLst>
        </pc:spChg>
        <pc:spChg chg="mod">
          <ac:chgData name="Ryan Miller" userId="3e6051b4-6e52-4e18-862d-3e8903e82618" providerId="ADAL" clId="{819193E6-2BFE-45DD-81F9-F9D33F619D57}" dt="2021-03-30T13:16:28.380" v="673" actId="27636"/>
          <ac:spMkLst>
            <pc:docMk/>
            <pc:sldMk cId="2421887324" sldId="472"/>
            <ac:spMk id="3" creationId="{44271465-B09B-4E57-962E-8E5690984E4A}"/>
          </ac:spMkLst>
        </pc:spChg>
      </pc:sldChg>
      <pc:sldChg chg="modSp mod">
        <pc:chgData name="Ryan Miller" userId="3e6051b4-6e52-4e18-862d-3e8903e82618" providerId="ADAL" clId="{819193E6-2BFE-45DD-81F9-F9D33F619D57}" dt="2021-03-30T14:18:52.097" v="994" actId="1076"/>
        <pc:sldMkLst>
          <pc:docMk/>
          <pc:sldMk cId="1643962465" sldId="524"/>
        </pc:sldMkLst>
        <pc:spChg chg="mod">
          <ac:chgData name="Ryan Miller" userId="3e6051b4-6e52-4e18-862d-3e8903e82618" providerId="ADAL" clId="{819193E6-2BFE-45DD-81F9-F9D33F619D57}" dt="2021-03-30T14:17:42.530" v="982" actId="207"/>
          <ac:spMkLst>
            <pc:docMk/>
            <pc:sldMk cId="1643962465" sldId="524"/>
            <ac:spMk id="2" creationId="{2F42EAE3-37B8-4726-A8FD-110F58079E8E}"/>
          </ac:spMkLst>
        </pc:spChg>
        <pc:spChg chg="mod">
          <ac:chgData name="Ryan Miller" userId="3e6051b4-6e52-4e18-862d-3e8903e82618" providerId="ADAL" clId="{819193E6-2BFE-45DD-81F9-F9D33F619D57}" dt="2021-03-30T14:18:52.097" v="994" actId="1076"/>
          <ac:spMkLst>
            <pc:docMk/>
            <pc:sldMk cId="1643962465" sldId="524"/>
            <ac:spMk id="5" creationId="{75E908BA-4FDF-408A-BA08-0D413A63FF4F}"/>
          </ac:spMkLst>
        </pc:spChg>
      </pc:sldChg>
      <pc:sldChg chg="modSp mod">
        <pc:chgData name="Ryan Miller" userId="3e6051b4-6e52-4e18-862d-3e8903e82618" providerId="ADAL" clId="{819193E6-2BFE-45DD-81F9-F9D33F619D57}" dt="2021-03-30T14:18:29.790" v="990" actId="207"/>
        <pc:sldMkLst>
          <pc:docMk/>
          <pc:sldMk cId="2629178878" sldId="525"/>
        </pc:sldMkLst>
        <pc:spChg chg="mod">
          <ac:chgData name="Ryan Miller" userId="3e6051b4-6e52-4e18-862d-3e8903e82618" providerId="ADAL" clId="{819193E6-2BFE-45DD-81F9-F9D33F619D57}" dt="2021-03-30T14:18:22.653" v="988" actId="2711"/>
          <ac:spMkLst>
            <pc:docMk/>
            <pc:sldMk cId="2629178878" sldId="525"/>
            <ac:spMk id="2" creationId="{E2EBB2BD-5B96-47AD-8CC8-EF00BA4BF1FE}"/>
          </ac:spMkLst>
        </pc:spChg>
        <pc:spChg chg="mod">
          <ac:chgData name="Ryan Miller" userId="3e6051b4-6e52-4e18-862d-3e8903e82618" providerId="ADAL" clId="{819193E6-2BFE-45DD-81F9-F9D33F619D57}" dt="2021-03-30T14:18:29.790" v="990" actId="207"/>
          <ac:spMkLst>
            <pc:docMk/>
            <pc:sldMk cId="2629178878" sldId="525"/>
            <ac:spMk id="3" creationId="{FCDFD948-3618-49A8-8BE7-0F4F715DC615}"/>
          </ac:spMkLst>
        </pc:spChg>
      </pc:sldChg>
      <pc:sldChg chg="modSp">
        <pc:chgData name="Ryan Miller" userId="3e6051b4-6e52-4e18-862d-3e8903e82618" providerId="ADAL" clId="{819193E6-2BFE-45DD-81F9-F9D33F619D57}" dt="2021-03-30T13:19:51.362" v="703" actId="1037"/>
        <pc:sldMkLst>
          <pc:docMk/>
          <pc:sldMk cId="3302582893" sldId="797"/>
        </pc:sldMkLst>
        <pc:picChg chg="mod">
          <ac:chgData name="Ryan Miller" userId="3e6051b4-6e52-4e18-862d-3e8903e82618" providerId="ADAL" clId="{819193E6-2BFE-45DD-81F9-F9D33F619D57}" dt="2021-03-30T13:19:51.362" v="703" actId="1037"/>
          <ac:picMkLst>
            <pc:docMk/>
            <pc:sldMk cId="3302582893" sldId="797"/>
            <ac:picMk id="54274" creationId="{AB54015A-464C-4965-9661-4BA35AF821E5}"/>
          </ac:picMkLst>
        </pc:picChg>
      </pc:sldChg>
      <pc:sldChg chg="modSp mod">
        <pc:chgData name="Ryan Miller" userId="3e6051b4-6e52-4e18-862d-3e8903e82618" providerId="ADAL" clId="{819193E6-2BFE-45DD-81F9-F9D33F619D57}" dt="2021-03-30T14:10:46.467" v="837" actId="2711"/>
        <pc:sldMkLst>
          <pc:docMk/>
          <pc:sldMk cId="222582679" sldId="798"/>
        </pc:sldMkLst>
        <pc:spChg chg="mod">
          <ac:chgData name="Ryan Miller" userId="3e6051b4-6e52-4e18-862d-3e8903e82618" providerId="ADAL" clId="{819193E6-2BFE-45DD-81F9-F9D33F619D57}" dt="2021-03-30T14:10:46.467" v="837" actId="2711"/>
          <ac:spMkLst>
            <pc:docMk/>
            <pc:sldMk cId="222582679" sldId="798"/>
            <ac:spMk id="2" creationId="{EA3FD2C8-23DE-46E6-AD94-DC10FAE4027A}"/>
          </ac:spMkLst>
        </pc:spChg>
        <pc:spChg chg="mod">
          <ac:chgData name="Ryan Miller" userId="3e6051b4-6e52-4e18-862d-3e8903e82618" providerId="ADAL" clId="{819193E6-2BFE-45DD-81F9-F9D33F619D57}" dt="2021-03-30T14:10:42.452" v="836" actId="2711"/>
          <ac:spMkLst>
            <pc:docMk/>
            <pc:sldMk cId="222582679" sldId="798"/>
            <ac:spMk id="3" creationId="{067CF5D9-0AEB-4916-B60C-2C1A38460C5D}"/>
          </ac:spMkLst>
        </pc:spChg>
      </pc:sldChg>
      <pc:sldChg chg="addSp modSp mod">
        <pc:chgData name="Ryan Miller" userId="3e6051b4-6e52-4e18-862d-3e8903e82618" providerId="ADAL" clId="{819193E6-2BFE-45DD-81F9-F9D33F619D57}" dt="2021-03-30T14:45:58.761" v="1475" actId="1076"/>
        <pc:sldMkLst>
          <pc:docMk/>
          <pc:sldMk cId="1984491239" sldId="799"/>
        </pc:sldMkLst>
        <pc:spChg chg="mod">
          <ac:chgData name="Ryan Miller" userId="3e6051b4-6e52-4e18-862d-3e8903e82618" providerId="ADAL" clId="{819193E6-2BFE-45DD-81F9-F9D33F619D57}" dt="2021-03-30T14:45:54.449" v="1474" actId="207"/>
          <ac:spMkLst>
            <pc:docMk/>
            <pc:sldMk cId="1984491239" sldId="799"/>
            <ac:spMk id="2" creationId="{B91610D9-2879-42E8-85DD-8D594044B3C4}"/>
          </ac:spMkLst>
        </pc:spChg>
        <pc:spChg chg="mod">
          <ac:chgData name="Ryan Miller" userId="3e6051b4-6e52-4e18-862d-3e8903e82618" providerId="ADAL" clId="{819193E6-2BFE-45DD-81F9-F9D33F619D57}" dt="2021-03-30T14:45:51.536" v="1472" actId="207"/>
          <ac:spMkLst>
            <pc:docMk/>
            <pc:sldMk cId="1984491239" sldId="799"/>
            <ac:spMk id="3" creationId="{76BE89C6-28E8-48D3-B7C6-2787F6D6292E}"/>
          </ac:spMkLst>
        </pc:spChg>
        <pc:picChg chg="add mod">
          <ac:chgData name="Ryan Miller" userId="3e6051b4-6e52-4e18-862d-3e8903e82618" providerId="ADAL" clId="{819193E6-2BFE-45DD-81F9-F9D33F619D57}" dt="2021-03-30T14:45:58.761" v="1475" actId="1076"/>
          <ac:picMkLst>
            <pc:docMk/>
            <pc:sldMk cId="1984491239" sldId="799"/>
            <ac:picMk id="5" creationId="{9FCCF92F-95BD-4C30-A268-82593BBF1705}"/>
          </ac:picMkLst>
        </pc:picChg>
      </pc:sldChg>
      <pc:sldChg chg="modSp mod">
        <pc:chgData name="Ryan Miller" userId="3e6051b4-6e52-4e18-862d-3e8903e82618" providerId="ADAL" clId="{819193E6-2BFE-45DD-81F9-F9D33F619D57}" dt="2021-03-30T14:15:56.197" v="938" actId="2711"/>
        <pc:sldMkLst>
          <pc:docMk/>
          <pc:sldMk cId="2562957084" sldId="800"/>
        </pc:sldMkLst>
        <pc:spChg chg="mod">
          <ac:chgData name="Ryan Miller" userId="3e6051b4-6e52-4e18-862d-3e8903e82618" providerId="ADAL" clId="{819193E6-2BFE-45DD-81F9-F9D33F619D57}" dt="2021-03-30T14:15:56.197" v="938" actId="2711"/>
          <ac:spMkLst>
            <pc:docMk/>
            <pc:sldMk cId="2562957084" sldId="800"/>
            <ac:spMk id="2" creationId="{404B2958-E42C-4954-8849-BEB8EE7B0A69}"/>
          </ac:spMkLst>
        </pc:spChg>
        <pc:picChg chg="mod">
          <ac:chgData name="Ryan Miller" userId="3e6051b4-6e52-4e18-862d-3e8903e82618" providerId="ADAL" clId="{819193E6-2BFE-45DD-81F9-F9D33F619D57}" dt="2021-03-30T14:12:53.745" v="886" actId="1076"/>
          <ac:picMkLst>
            <pc:docMk/>
            <pc:sldMk cId="2562957084" sldId="800"/>
            <ac:picMk id="7" creationId="{395E17C9-7D4C-486E-9B44-83594FEB9620}"/>
          </ac:picMkLst>
        </pc:picChg>
        <pc:picChg chg="mod">
          <ac:chgData name="Ryan Miller" userId="3e6051b4-6e52-4e18-862d-3e8903e82618" providerId="ADAL" clId="{819193E6-2BFE-45DD-81F9-F9D33F619D57}" dt="2021-03-30T14:12:55.889" v="887" actId="1076"/>
          <ac:picMkLst>
            <pc:docMk/>
            <pc:sldMk cId="2562957084" sldId="800"/>
            <ac:picMk id="9" creationId="{608F3359-BCDC-40FB-8505-5B96322088EE}"/>
          </ac:picMkLst>
        </pc:picChg>
      </pc:sldChg>
      <pc:sldChg chg="modSp mod">
        <pc:chgData name="Ryan Miller" userId="3e6051b4-6e52-4e18-862d-3e8903e82618" providerId="ADAL" clId="{819193E6-2BFE-45DD-81F9-F9D33F619D57}" dt="2021-03-30T14:12:33.681" v="880" actId="14100"/>
        <pc:sldMkLst>
          <pc:docMk/>
          <pc:sldMk cId="27795550" sldId="801"/>
        </pc:sldMkLst>
        <pc:spChg chg="mod">
          <ac:chgData name="Ryan Miller" userId="3e6051b4-6e52-4e18-862d-3e8903e82618" providerId="ADAL" clId="{819193E6-2BFE-45DD-81F9-F9D33F619D57}" dt="2021-03-30T14:12:19.298" v="876" actId="2711"/>
          <ac:spMkLst>
            <pc:docMk/>
            <pc:sldMk cId="27795550" sldId="801"/>
            <ac:spMk id="2" creationId="{81C7F0E1-632C-478C-8C19-BAC32EBE70B2}"/>
          </ac:spMkLst>
        </pc:spChg>
        <pc:picChg chg="mod">
          <ac:chgData name="Ryan Miller" userId="3e6051b4-6e52-4e18-862d-3e8903e82618" providerId="ADAL" clId="{819193E6-2BFE-45DD-81F9-F9D33F619D57}" dt="2021-03-30T14:12:33.681" v="880" actId="14100"/>
          <ac:picMkLst>
            <pc:docMk/>
            <pc:sldMk cId="27795550" sldId="801"/>
            <ac:picMk id="5" creationId="{697689CE-4791-4861-A1DC-342FFA4BBE5C}"/>
          </ac:picMkLst>
        </pc:picChg>
      </pc:sldChg>
      <pc:sldChg chg="add del">
        <pc:chgData name="Ryan Miller" userId="3e6051b4-6e52-4e18-862d-3e8903e82618" providerId="ADAL" clId="{819193E6-2BFE-45DD-81F9-F9D33F619D57}" dt="2021-03-30T12:43:11.163" v="329" actId="47"/>
        <pc:sldMkLst>
          <pc:docMk/>
          <pc:sldMk cId="1390704562" sldId="802"/>
        </pc:sldMkLst>
      </pc:sldChg>
      <pc:sldChg chg="modSp mod">
        <pc:chgData name="Ryan Miller" userId="3e6051b4-6e52-4e18-862d-3e8903e82618" providerId="ADAL" clId="{819193E6-2BFE-45DD-81F9-F9D33F619D57}" dt="2021-03-30T13:12:25.437" v="618" actId="2711"/>
        <pc:sldMkLst>
          <pc:docMk/>
          <pc:sldMk cId="2015501337" sldId="803"/>
        </pc:sldMkLst>
        <pc:spChg chg="mod">
          <ac:chgData name="Ryan Miller" userId="3e6051b4-6e52-4e18-862d-3e8903e82618" providerId="ADAL" clId="{819193E6-2BFE-45DD-81F9-F9D33F619D57}" dt="2021-03-30T13:12:25.437" v="618" actId="2711"/>
          <ac:spMkLst>
            <pc:docMk/>
            <pc:sldMk cId="2015501337" sldId="803"/>
            <ac:spMk id="2" creationId="{7DA6F9D9-D31B-4C5B-ADD1-39EEF4E0C6B4}"/>
          </ac:spMkLst>
        </pc:spChg>
        <pc:spChg chg="mod">
          <ac:chgData name="Ryan Miller" userId="3e6051b4-6e52-4e18-862d-3e8903e82618" providerId="ADAL" clId="{819193E6-2BFE-45DD-81F9-F9D33F619D57}" dt="2021-03-30T13:01:44.675" v="549" actId="5793"/>
          <ac:spMkLst>
            <pc:docMk/>
            <pc:sldMk cId="2015501337" sldId="803"/>
            <ac:spMk id="3" creationId="{896A61FC-F82E-490C-AA83-99791E35102A}"/>
          </ac:spMkLst>
        </pc:spChg>
      </pc:sldChg>
      <pc:sldChg chg="modSp mod">
        <pc:chgData name="Ryan Miller" userId="3e6051b4-6e52-4e18-862d-3e8903e82618" providerId="ADAL" clId="{819193E6-2BFE-45DD-81F9-F9D33F619D57}" dt="2021-03-30T13:02:12.419" v="559" actId="20577"/>
        <pc:sldMkLst>
          <pc:docMk/>
          <pc:sldMk cId="594269624" sldId="805"/>
        </pc:sldMkLst>
        <pc:spChg chg="mod">
          <ac:chgData name="Ryan Miller" userId="3e6051b4-6e52-4e18-862d-3e8903e82618" providerId="ADAL" clId="{819193E6-2BFE-45DD-81F9-F9D33F619D57}" dt="2021-03-30T13:01:55.203" v="553" actId="2711"/>
          <ac:spMkLst>
            <pc:docMk/>
            <pc:sldMk cId="594269624" sldId="805"/>
            <ac:spMk id="2" creationId="{545598D7-890A-4497-8ABC-7620D3539807}"/>
          </ac:spMkLst>
        </pc:spChg>
        <pc:spChg chg="mod">
          <ac:chgData name="Ryan Miller" userId="3e6051b4-6e52-4e18-862d-3e8903e82618" providerId="ADAL" clId="{819193E6-2BFE-45DD-81F9-F9D33F619D57}" dt="2021-03-30T13:02:12.419" v="559" actId="20577"/>
          <ac:spMkLst>
            <pc:docMk/>
            <pc:sldMk cId="594269624" sldId="805"/>
            <ac:spMk id="3" creationId="{A26FA30E-5F56-4158-B929-5B4641C4224C}"/>
          </ac:spMkLst>
        </pc:spChg>
      </pc:sldChg>
      <pc:sldChg chg="modSp mod">
        <pc:chgData name="Ryan Miller" userId="3e6051b4-6e52-4e18-862d-3e8903e82618" providerId="ADAL" clId="{819193E6-2BFE-45DD-81F9-F9D33F619D57}" dt="2021-03-30T13:12:13.317" v="617" actId="2711"/>
        <pc:sldMkLst>
          <pc:docMk/>
          <pc:sldMk cId="6277252" sldId="806"/>
        </pc:sldMkLst>
        <pc:spChg chg="mod">
          <ac:chgData name="Ryan Miller" userId="3e6051b4-6e52-4e18-862d-3e8903e82618" providerId="ADAL" clId="{819193E6-2BFE-45DD-81F9-F9D33F619D57}" dt="2021-03-30T13:12:13.317" v="617" actId="2711"/>
          <ac:spMkLst>
            <pc:docMk/>
            <pc:sldMk cId="6277252" sldId="806"/>
            <ac:spMk id="2" creationId="{822815EE-BA24-4A68-A44B-3939D94BC01C}"/>
          </ac:spMkLst>
        </pc:spChg>
        <pc:spChg chg="mod">
          <ac:chgData name="Ryan Miller" userId="3e6051b4-6e52-4e18-862d-3e8903e82618" providerId="ADAL" clId="{819193E6-2BFE-45DD-81F9-F9D33F619D57}" dt="2021-03-30T13:09:54.430" v="579" actId="207"/>
          <ac:spMkLst>
            <pc:docMk/>
            <pc:sldMk cId="6277252" sldId="806"/>
            <ac:spMk id="3" creationId="{78899352-FA78-43ED-98AD-55EA47B6255B}"/>
          </ac:spMkLst>
        </pc:spChg>
      </pc:sldChg>
      <pc:sldChg chg="modSp del mod">
        <pc:chgData name="Ryan Miller" userId="3e6051b4-6e52-4e18-862d-3e8903e82618" providerId="ADAL" clId="{819193E6-2BFE-45DD-81F9-F9D33F619D57}" dt="2021-03-30T18:43:52.673" v="1487" actId="47"/>
        <pc:sldMkLst>
          <pc:docMk/>
          <pc:sldMk cId="2074459830" sldId="807"/>
        </pc:sldMkLst>
        <pc:picChg chg="mod">
          <ac:chgData name="Ryan Miller" userId="3e6051b4-6e52-4e18-862d-3e8903e82618" providerId="ADAL" clId="{819193E6-2BFE-45DD-81F9-F9D33F619D57}" dt="2021-03-30T13:10:16.105" v="583" actId="1076"/>
          <ac:picMkLst>
            <pc:docMk/>
            <pc:sldMk cId="2074459830" sldId="807"/>
            <ac:picMk id="4" creationId="{B366ECEE-1519-4E85-AB63-8AEF99043A90}"/>
          </ac:picMkLst>
        </pc:picChg>
        <pc:picChg chg="mod">
          <ac:chgData name="Ryan Miller" userId="3e6051b4-6e52-4e18-862d-3e8903e82618" providerId="ADAL" clId="{819193E6-2BFE-45DD-81F9-F9D33F619D57}" dt="2021-03-30T13:10:13.042" v="582" actId="1076"/>
          <ac:picMkLst>
            <pc:docMk/>
            <pc:sldMk cId="2074459830" sldId="807"/>
            <ac:picMk id="5" creationId="{E07A329D-423C-4E88-BA2C-F13579549F48}"/>
          </ac:picMkLst>
        </pc:picChg>
      </pc:sldChg>
      <pc:sldChg chg="modSp del mod">
        <pc:chgData name="Ryan Miller" userId="3e6051b4-6e52-4e18-862d-3e8903e82618" providerId="ADAL" clId="{819193E6-2BFE-45DD-81F9-F9D33F619D57}" dt="2021-03-30T18:43:54.573" v="1488" actId="47"/>
        <pc:sldMkLst>
          <pc:docMk/>
          <pc:sldMk cId="3347380107" sldId="808"/>
        </pc:sldMkLst>
        <pc:picChg chg="mod">
          <ac:chgData name="Ryan Miller" userId="3e6051b4-6e52-4e18-862d-3e8903e82618" providerId="ADAL" clId="{819193E6-2BFE-45DD-81F9-F9D33F619D57}" dt="2021-03-30T13:10:48.233" v="589" actId="1076"/>
          <ac:picMkLst>
            <pc:docMk/>
            <pc:sldMk cId="3347380107" sldId="808"/>
            <ac:picMk id="2" creationId="{C2A126A8-94A2-40F2-B6E0-3605ED905006}"/>
          </ac:picMkLst>
        </pc:picChg>
        <pc:picChg chg="mod">
          <ac:chgData name="Ryan Miller" userId="3e6051b4-6e52-4e18-862d-3e8903e82618" providerId="ADAL" clId="{819193E6-2BFE-45DD-81F9-F9D33F619D57}" dt="2021-03-30T13:10:40.778" v="588" actId="14100"/>
          <ac:picMkLst>
            <pc:docMk/>
            <pc:sldMk cId="3347380107" sldId="808"/>
            <ac:picMk id="3" creationId="{983EDBC7-585A-4FD9-BE0A-DE2283194108}"/>
          </ac:picMkLst>
        </pc:picChg>
      </pc:sldChg>
      <pc:sldChg chg="add del ord">
        <pc:chgData name="Ryan Miller" userId="3e6051b4-6e52-4e18-862d-3e8903e82618" providerId="ADAL" clId="{819193E6-2BFE-45DD-81F9-F9D33F619D57}" dt="2021-03-30T18:43:49.276" v="1486" actId="47"/>
        <pc:sldMkLst>
          <pc:docMk/>
          <pc:sldMk cId="2277230272" sldId="8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CB6DCE-CBEB-4083-AB1B-64D58D44F9AA}" type="datetimeFigureOut">
              <a:rPr lang="en-US" smtClean="0"/>
              <a:t>3/30/2021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683C7A-E92C-49AA-BEF5-E20D8DC046D9}" type="slidenum">
              <a:rPr lang="en-US" smtClean="0"/>
              <a:t>‹#›</a:t>
            </a:fld>
            <a:endParaRPr lang="en-US"/>
          </a:p>
        </p:txBody>
      </p:sp>
    </p:spTree>
    <p:extLst>
      <p:ext uri="{BB962C8B-B14F-4D97-AF65-F5344CB8AC3E}">
        <p14:creationId xmlns:p14="http://schemas.microsoft.com/office/powerpoint/2010/main" val="280218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2</a:t>
            </a:fld>
            <a:endParaRPr lang="en-US"/>
          </a:p>
        </p:txBody>
      </p:sp>
    </p:spTree>
    <p:extLst>
      <p:ext uri="{BB962C8B-B14F-4D97-AF65-F5344CB8AC3E}">
        <p14:creationId xmlns:p14="http://schemas.microsoft.com/office/powerpoint/2010/main" val="3831136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According to The Environmental Working Group (</a:t>
            </a:r>
            <a:r>
              <a:rPr lang="en-US" sz="1200" kern="1200" dirty="0" err="1">
                <a:solidFill>
                  <a:schemeClr val="tx1"/>
                </a:solidFill>
                <a:latin typeface="+mn-lt"/>
                <a:ea typeface="+mn-ea"/>
                <a:cs typeface="+mn-cs"/>
              </a:rPr>
              <a:t>ewg.orfg</a:t>
            </a:r>
            <a:r>
              <a:rPr lang="en-US" sz="1200" kern="1200" dirty="0">
                <a:solidFill>
                  <a:schemeClr val="tx1"/>
                </a:solidFill>
                <a:latin typeface="+mn-lt"/>
                <a:ea typeface="+mn-ea"/>
                <a:cs typeface="+mn-cs"/>
              </a:rPr>
              <a:t>):</a:t>
            </a:r>
          </a:p>
          <a:p>
            <a:pPr marL="171450" indent="-171450">
              <a:buFont typeface="Arial"/>
              <a:buChar char="•"/>
            </a:pPr>
            <a:r>
              <a:rPr lang="en-US" sz="1200" kern="1200" dirty="0">
                <a:solidFill>
                  <a:schemeClr val="tx1"/>
                </a:solidFill>
                <a:latin typeface="+mn-lt"/>
                <a:ea typeface="+mn-ea"/>
                <a:cs typeface="+mn-cs"/>
              </a:rPr>
              <a:t>“PEGs/</a:t>
            </a:r>
            <a:r>
              <a:rPr lang="en-US" sz="1200" kern="1200" dirty="0" err="1">
                <a:solidFill>
                  <a:schemeClr val="tx1"/>
                </a:solidFill>
                <a:latin typeface="+mn-lt"/>
                <a:ea typeface="+mn-ea"/>
                <a:cs typeface="+mn-cs"/>
              </a:rPr>
              <a:t>Ceteareth</a:t>
            </a:r>
            <a:r>
              <a:rPr lang="en-US" sz="1200" kern="1200" dirty="0">
                <a:solidFill>
                  <a:schemeClr val="tx1"/>
                </a:solidFill>
                <a:latin typeface="+mn-lt"/>
                <a:ea typeface="+mn-ea"/>
                <a:cs typeface="+mn-cs"/>
              </a:rPr>
              <a:t>/Polyethylene compounds: A family of conditioning and cleaning agents that go by many names. These synthetic chemicals are frequently contaminated with 1,4-dioxane, which the U.S. government considers a probable human carcinogen and which readily penetrates the skin. Cosmetics makers could easily remove 1,4-dioxane from ingredients, but tests documenting its common presence in products show that they often don’t.</a:t>
            </a:r>
          </a:p>
          <a:p>
            <a:pPr marL="171450" indent="-171450">
              <a:buFont typeface="Arial"/>
              <a:buChar char="•"/>
            </a:pPr>
            <a:r>
              <a:rPr lang="en-US" sz="1200" kern="1200" dirty="0" err="1">
                <a:solidFill>
                  <a:schemeClr val="tx1"/>
                </a:solidFill>
                <a:latin typeface="+mn-lt"/>
                <a:ea typeface="+mn-ea"/>
                <a:cs typeface="+mn-cs"/>
              </a:rPr>
              <a:t>Parabens</a:t>
            </a:r>
            <a:r>
              <a:rPr lang="en-US" sz="1200" kern="1200" dirty="0">
                <a:solidFill>
                  <a:schemeClr val="tx1"/>
                </a:solidFill>
                <a:latin typeface="+mn-lt"/>
                <a:ea typeface="+mn-ea"/>
                <a:cs typeface="+mn-cs"/>
              </a:rPr>
              <a:t> are estrogen-mimicking preservatives used widely in cosmetics. The CDC has detected </a:t>
            </a:r>
            <a:r>
              <a:rPr lang="en-US" sz="1200" kern="1200" dirty="0" err="1">
                <a:solidFill>
                  <a:schemeClr val="tx1"/>
                </a:solidFill>
                <a:latin typeface="+mn-lt"/>
                <a:ea typeface="+mn-ea"/>
                <a:cs typeface="+mn-cs"/>
              </a:rPr>
              <a:t>parabens</a:t>
            </a:r>
            <a:r>
              <a:rPr lang="en-US" sz="1200" kern="1200" dirty="0">
                <a:solidFill>
                  <a:schemeClr val="tx1"/>
                </a:solidFill>
                <a:latin typeface="+mn-lt"/>
                <a:ea typeface="+mn-ea"/>
                <a:cs typeface="+mn-cs"/>
              </a:rPr>
              <a:t> in virtually all Americans bodies. According to the European Commission’s Scientific Committee on Consumer Products, longer chain </a:t>
            </a:r>
            <a:r>
              <a:rPr lang="en-US" sz="1200" kern="1200" dirty="0" err="1">
                <a:solidFill>
                  <a:schemeClr val="tx1"/>
                </a:solidFill>
                <a:latin typeface="+mn-lt"/>
                <a:ea typeface="+mn-ea"/>
                <a:cs typeface="+mn-cs"/>
              </a:rPr>
              <a:t>parabens</a:t>
            </a:r>
            <a:r>
              <a:rPr lang="en-US" sz="1200" kern="1200" dirty="0">
                <a:solidFill>
                  <a:schemeClr val="tx1"/>
                </a:solidFill>
                <a:latin typeface="+mn-lt"/>
                <a:ea typeface="+mn-ea"/>
                <a:cs typeface="+mn-cs"/>
              </a:rPr>
              <a:t> like propyl and butyl </a:t>
            </a:r>
            <a:r>
              <a:rPr lang="en-US" sz="1200" kern="1200" dirty="0" err="1">
                <a:solidFill>
                  <a:schemeClr val="tx1"/>
                </a:solidFill>
                <a:latin typeface="+mn-lt"/>
                <a:ea typeface="+mn-ea"/>
                <a:cs typeface="+mn-cs"/>
              </a:rPr>
              <a:t>paraben</a:t>
            </a:r>
            <a:r>
              <a:rPr lang="en-US" sz="1200" kern="1200" dirty="0">
                <a:solidFill>
                  <a:schemeClr val="tx1"/>
                </a:solidFill>
                <a:latin typeface="+mn-lt"/>
                <a:ea typeface="+mn-ea"/>
                <a:cs typeface="+mn-cs"/>
              </a:rPr>
              <a:t> and their branched counterparts, isopropyl and </a:t>
            </a:r>
            <a:r>
              <a:rPr lang="en-US" sz="1200" kern="1200" dirty="0" err="1">
                <a:solidFill>
                  <a:schemeClr val="tx1"/>
                </a:solidFill>
                <a:latin typeface="+mn-lt"/>
                <a:ea typeface="+mn-ea"/>
                <a:cs typeface="+mn-cs"/>
              </a:rPr>
              <a:t>isobutylparabens</a:t>
            </a:r>
            <a:r>
              <a:rPr lang="en-US" sz="1200" kern="1200" dirty="0">
                <a:solidFill>
                  <a:schemeClr val="tx1"/>
                </a:solidFill>
                <a:latin typeface="+mn-lt"/>
                <a:ea typeface="+mn-ea"/>
                <a:cs typeface="+mn-cs"/>
              </a:rPr>
              <a:t>, may disrupt the endocrine system and cause reproductive and developmental disorders.”</a:t>
            </a: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11</a:t>
            </a:fld>
            <a:endParaRPr lang="en-US"/>
          </a:p>
        </p:txBody>
      </p:sp>
    </p:spTree>
    <p:extLst>
      <p:ext uri="{BB962C8B-B14F-4D97-AF65-F5344CB8AC3E}">
        <p14:creationId xmlns:p14="http://schemas.microsoft.com/office/powerpoint/2010/main" val="3896746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12</a:t>
            </a:fld>
            <a:endParaRPr lang="en-US"/>
          </a:p>
        </p:txBody>
      </p:sp>
    </p:spTree>
    <p:extLst>
      <p:ext uri="{BB962C8B-B14F-4D97-AF65-F5344CB8AC3E}">
        <p14:creationId xmlns:p14="http://schemas.microsoft.com/office/powerpoint/2010/main" val="3714918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reported by The</a:t>
            </a:r>
            <a:r>
              <a:rPr lang="en-US" baseline="0" dirty="0"/>
              <a:t> Environmental Working Group:</a:t>
            </a:r>
            <a:endParaRPr lang="en-US" dirty="0"/>
          </a:p>
          <a:p>
            <a:r>
              <a:rPr lang="en-US" dirty="0"/>
              <a:t>#3 </a:t>
            </a:r>
            <a:r>
              <a:rPr lang="en-US" sz="1200" kern="1200" dirty="0">
                <a:solidFill>
                  <a:schemeClr val="tx1"/>
                </a:solidFill>
                <a:latin typeface="+mn-lt"/>
                <a:ea typeface="+mn-ea"/>
                <a:cs typeface="+mn-cs"/>
              </a:rPr>
              <a:t>PVC is often mixed with phthalates, a toxic additive that makes plastic more flexible. </a:t>
            </a:r>
          </a:p>
          <a:p>
            <a:r>
              <a:rPr lang="en-US" sz="1200" kern="1200" dirty="0">
                <a:solidFill>
                  <a:schemeClr val="tx1"/>
                </a:solidFill>
                <a:latin typeface="+mn-lt"/>
                <a:ea typeface="+mn-ea"/>
                <a:cs typeface="+mn-cs"/>
              </a:rPr>
              <a:t>#7 These plastics are rigid and transparent, like plastic food storage containers and water bottles, among other things. Trace amounts of BPA can migrate from these containers, particularly if used for hot food or liquids. Soft or cloudy-colored plastic does not contain BPA.</a:t>
            </a:r>
          </a:p>
          <a:p>
            <a:r>
              <a:rPr lang="en-US" sz="1200" kern="1200" dirty="0">
                <a:solidFill>
                  <a:schemeClr val="tx1"/>
                </a:solidFill>
                <a:latin typeface="+mn-lt"/>
                <a:ea typeface="+mn-ea"/>
                <a:cs typeface="+mn-cs"/>
              </a:rPr>
              <a:t>A recent study from Harvard University found that college students drinking their cold drinks from polycarbonate bottles had 93% more BPA in their bodies than during the weeks that they drank liquids from other containers.</a:t>
            </a: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13</a:t>
            </a:fld>
            <a:endParaRPr lang="en-US"/>
          </a:p>
        </p:txBody>
      </p:sp>
    </p:spTree>
    <p:extLst>
      <p:ext uri="{BB962C8B-B14F-4D97-AF65-F5344CB8AC3E}">
        <p14:creationId xmlns:p14="http://schemas.microsoft.com/office/powerpoint/2010/main" val="4129220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law doesn’t require companies to list on product labels any of the chemicals in their fragrance mixture. Recent research from EWG and the Campaign for Safe Cosmetics found an average of 14 chemicals in 17 name brand fragrance products, none of them listed on the label. </a:t>
            </a:r>
            <a:r>
              <a:rPr lang="en-US" dirty="0" err="1"/>
              <a:t>Ewg.org</a:t>
            </a: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14</a:t>
            </a:fld>
            <a:endParaRPr lang="en-US"/>
          </a:p>
        </p:txBody>
      </p:sp>
    </p:spTree>
    <p:extLst>
      <p:ext uri="{BB962C8B-B14F-4D97-AF65-F5344CB8AC3E}">
        <p14:creationId xmlns:p14="http://schemas.microsoft.com/office/powerpoint/2010/main" val="846492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16</a:t>
            </a:fld>
            <a:endParaRPr lang="en-US"/>
          </a:p>
        </p:txBody>
      </p:sp>
    </p:spTree>
    <p:extLst>
      <p:ext uri="{BB962C8B-B14F-4D97-AF65-F5344CB8AC3E}">
        <p14:creationId xmlns:p14="http://schemas.microsoft.com/office/powerpoint/2010/main" val="320371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Mold is the primary </a:t>
            </a:r>
            <a:r>
              <a:rPr lang="en-US" baseline="0" dirty="0" err="1"/>
              <a:t>biotoxin</a:t>
            </a:r>
            <a:r>
              <a:rPr lang="en-US" baseline="0" dirty="0"/>
              <a:t>.  Do you have mold, mildew or water stains at home or work?  Leaky sinks, pipes, water damaged basements, ceilings or carpets?  These are all store houses for neurotoxic molds.  Heating, ventilation and air conditioning (HVAC) systems have been identified as a leading contributor to the production of molds!  If you are living in mold, mold is living in you!  </a:t>
            </a: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19</a:t>
            </a:fld>
            <a:endParaRPr lang="en-US"/>
          </a:p>
        </p:txBody>
      </p:sp>
    </p:spTree>
    <p:extLst>
      <p:ext uri="{BB962C8B-B14F-4D97-AF65-F5344CB8AC3E}">
        <p14:creationId xmlns:p14="http://schemas.microsoft.com/office/powerpoint/2010/main" val="3204347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9458A6A1-3B9D-4A48-82BC-D19CBBF1DB75}"/>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D21E991D-E43A-40C1-819A-680F265177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Complex damage caused by Mold impacting immunity, fat storage the brain and nervous system, and leading to chronic inflammation</a:t>
            </a:r>
          </a:p>
        </p:txBody>
      </p:sp>
      <p:sp>
        <p:nvSpPr>
          <p:cNvPr id="179204" name="Slide Number Placeholder 3">
            <a:extLst>
              <a:ext uri="{FF2B5EF4-FFF2-40B4-BE49-F238E27FC236}">
                <a16:creationId xmlns:a16="http://schemas.microsoft.com/office/drawing/2014/main" id="{86843189-CE60-4586-B242-8E253DEFC1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EDFFB3-4193-4F90-ACE1-34AE86787C49}" type="slidenum">
              <a:rPr lang="en-US" altLang="en-US"/>
              <a:pPr eaLnBrk="1" hangingPunct="1"/>
              <a:t>20</a:t>
            </a:fld>
            <a:endParaRPr lang="en-US" altLang="en-US"/>
          </a:p>
        </p:txBody>
      </p:sp>
    </p:spTree>
    <p:extLst>
      <p:ext uri="{BB962C8B-B14F-4D97-AF65-F5344CB8AC3E}">
        <p14:creationId xmlns:p14="http://schemas.microsoft.com/office/powerpoint/2010/main" val="3854552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E9683C7A-E92C-49AA-BEF5-E20D8DC046D9}" type="slidenum">
              <a:rPr lang="en-US" smtClean="0"/>
              <a:t>22</a:t>
            </a:fld>
            <a:endParaRPr lang="en-US"/>
          </a:p>
        </p:txBody>
      </p:sp>
    </p:spTree>
    <p:extLst>
      <p:ext uri="{BB962C8B-B14F-4D97-AF65-F5344CB8AC3E}">
        <p14:creationId xmlns:p14="http://schemas.microsoft.com/office/powerpoint/2010/main" val="1636428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10000"/>
              </a:lnSpc>
              <a:spcBef>
                <a:spcPts val="0"/>
              </a:spcBef>
              <a:spcAft>
                <a:spcPts val="0"/>
              </a:spcAft>
              <a:buClrTx/>
              <a:buSzTx/>
              <a:buFont typeface="Arial"/>
              <a:buChar char="•"/>
              <a:tabLst/>
              <a:defRPr/>
            </a:pPr>
            <a:r>
              <a:rPr lang="en-US" dirty="0"/>
              <a:t>“Many synthetic chemical have intrinsic</a:t>
            </a:r>
            <a:r>
              <a:rPr lang="en-US" baseline="0" dirty="0"/>
              <a:t> hormonal activities, making them endocrine disruptors. While pressure groups are calling for all synthetic environmental chemicals which have the potential to cause harm to be phased out or banned, the chemical companies argue that such action must be based on proof of harm.”</a:t>
            </a:r>
            <a:r>
              <a:rPr lang="en-US" dirty="0"/>
              <a:t> R.M.</a:t>
            </a:r>
            <a:r>
              <a:rPr lang="en-US" baseline="0" dirty="0"/>
              <a:t> Sharpe, senior research scientist, and D Stewart Irvine, clinical </a:t>
            </a:r>
            <a:r>
              <a:rPr lang="en-US" baseline="0" dirty="0" err="1"/>
              <a:t>consulatant</a:t>
            </a:r>
            <a:r>
              <a:rPr lang="en-US" baseline="0" dirty="0"/>
              <a:t>- BMJ: British Medical Journal, 2004 </a:t>
            </a:r>
            <a:r>
              <a:rPr lang="en-US" baseline="0" dirty="0" err="1"/>
              <a:t>ncbi.nlm.nih.gov</a:t>
            </a:r>
            <a:endParaRPr lang="en-US" dirty="0"/>
          </a:p>
          <a:p>
            <a:pPr marL="171450" marR="0" indent="-171450" algn="l" defTabSz="914400" rtl="0" eaLnBrk="1" fontAlgn="auto" latinLnBrk="0" hangingPunct="1">
              <a:lnSpc>
                <a:spcPct val="110000"/>
              </a:lnSpc>
              <a:spcBef>
                <a:spcPts val="0"/>
              </a:spcBef>
              <a:spcAft>
                <a:spcPts val="0"/>
              </a:spcAft>
              <a:buClrTx/>
              <a:buSzTx/>
              <a:buFont typeface="Arial"/>
              <a:buChar char="•"/>
              <a:tabLst/>
              <a:defRPr/>
            </a:pPr>
            <a:endParaRPr lang="en-US" dirty="0"/>
          </a:p>
          <a:p>
            <a:pPr marL="171450" marR="0" indent="-171450" algn="l" defTabSz="914400" rtl="0" eaLnBrk="1" fontAlgn="auto" latinLnBrk="0" hangingPunct="1">
              <a:lnSpc>
                <a:spcPct val="110000"/>
              </a:lnSpc>
              <a:spcBef>
                <a:spcPts val="0"/>
              </a:spcBef>
              <a:spcAft>
                <a:spcPts val="0"/>
              </a:spcAft>
              <a:buClrTx/>
              <a:buSzTx/>
              <a:buFont typeface="Arial"/>
              <a:buChar char="•"/>
              <a:tabLst/>
              <a:defRPr/>
            </a:pPr>
            <a:r>
              <a:rPr lang="en-US" dirty="0"/>
              <a:t>Nearly two-thirds of the 3,015 produce samples tested by the U.S. Department of Agriculture in 2013 contained pesticides. Environmental Working Group’s 2015 Shopper’s Guide to Pesticides. </a:t>
            </a:r>
            <a:r>
              <a:rPr lang="en-US" dirty="0" err="1"/>
              <a:t>EWG.org</a:t>
            </a:r>
            <a:endParaRPr lang="en-US" dirty="0"/>
          </a:p>
          <a:p>
            <a:pPr marL="0" marR="0" indent="0" algn="l" defTabSz="914400" rtl="0" eaLnBrk="1" fontAlgn="auto" latinLnBrk="0" hangingPunct="1">
              <a:lnSpc>
                <a:spcPct val="110000"/>
              </a:lnSpc>
              <a:spcBef>
                <a:spcPts val="0"/>
              </a:spcBef>
              <a:spcAft>
                <a:spcPts val="0"/>
              </a:spcAft>
              <a:buClrTx/>
              <a:buSzTx/>
              <a:buFontTx/>
              <a:buNone/>
              <a:tabLst/>
              <a:defRPr/>
            </a:pPr>
            <a:endParaRPr lang="en-US" dirty="0"/>
          </a:p>
          <a:p>
            <a:pPr marL="171450" marR="0" indent="-171450" algn="l" defTabSz="914400" rtl="0" eaLnBrk="1" fontAlgn="auto" latinLnBrk="0" hangingPunct="1">
              <a:lnSpc>
                <a:spcPct val="110000"/>
              </a:lnSpc>
              <a:spcBef>
                <a:spcPts val="0"/>
              </a:spcBef>
              <a:spcAft>
                <a:spcPts val="0"/>
              </a:spcAft>
              <a:buClrTx/>
              <a:buSzTx/>
              <a:buFont typeface="Arial"/>
              <a:buChar char="•"/>
              <a:tabLst/>
              <a:defRPr/>
            </a:pPr>
            <a:r>
              <a:rPr lang="en-US" dirty="0"/>
              <a:t>In 2012, the American Academy of Pediatrics issued a report that said that  children have “unique susceptibility to potential toxicity.” They cited research linking pesticide to pediatric cancers, decreased cognitive function, and behavioral problems. </a:t>
            </a:r>
          </a:p>
          <a:p>
            <a:pPr marL="0" marR="0" indent="0" algn="l" defTabSz="914400" rtl="0" eaLnBrk="1" fontAlgn="auto" latinLnBrk="0" hangingPunct="1">
              <a:lnSpc>
                <a:spcPct val="110000"/>
              </a:lnSpc>
              <a:spcBef>
                <a:spcPts val="0"/>
              </a:spcBef>
              <a:spcAft>
                <a:spcPts val="0"/>
              </a:spcAft>
              <a:buClrTx/>
              <a:buSzTx/>
              <a:buFontTx/>
              <a:buNone/>
              <a:tabLst/>
              <a:defRPr/>
            </a:pPr>
            <a:endParaRPr lang="en-US" dirty="0"/>
          </a:p>
          <a:p>
            <a:pPr marL="171450" marR="0" indent="-171450" algn="l" defTabSz="914400" rtl="0" eaLnBrk="1" fontAlgn="auto" latinLnBrk="0" hangingPunct="1">
              <a:lnSpc>
                <a:spcPct val="110000"/>
              </a:lnSpc>
              <a:spcBef>
                <a:spcPts val="0"/>
              </a:spcBef>
              <a:spcAft>
                <a:spcPts val="0"/>
              </a:spcAft>
              <a:buClrTx/>
              <a:buSzTx/>
              <a:buFont typeface="Arial"/>
              <a:buChar char="•"/>
              <a:tabLst/>
              <a:defRPr/>
            </a:pPr>
            <a:r>
              <a:rPr lang="en-US" dirty="0"/>
              <a:t>These problems have been confirmed by independent research scientists and physicians across the world.</a:t>
            </a:r>
            <a:r>
              <a:rPr lang="en-US" baseline="0" dirty="0"/>
              <a:t> </a:t>
            </a:r>
            <a:r>
              <a:rPr lang="en-US" dirty="0"/>
              <a:t>The European</a:t>
            </a:r>
            <a:r>
              <a:rPr lang="en-US" baseline="0" dirty="0"/>
              <a:t> Union is seeking stronger regulations on agricultural chemicals that fall into the endocrine disruptor category.</a:t>
            </a:r>
          </a:p>
          <a:p>
            <a:pPr marL="171450" marR="0" indent="-171450" algn="l" defTabSz="914400" rtl="0" eaLnBrk="1" fontAlgn="auto" latinLnBrk="0" hangingPunct="1">
              <a:lnSpc>
                <a:spcPct val="110000"/>
              </a:lnSpc>
              <a:spcBef>
                <a:spcPts val="0"/>
              </a:spcBef>
              <a:spcAft>
                <a:spcPts val="0"/>
              </a:spcAft>
              <a:buClrTx/>
              <a:buSzTx/>
              <a:buFont typeface="Arial"/>
              <a:buChar char="•"/>
              <a:tabLst/>
              <a:defRPr/>
            </a:pPr>
            <a:endParaRPr lang="en-US" dirty="0"/>
          </a:p>
          <a:p>
            <a:pPr marL="0" marR="0" indent="0" algn="l" defTabSz="914400" rtl="0" eaLnBrk="1" fontAlgn="auto" latinLnBrk="0" hangingPunct="1">
              <a:lnSpc>
                <a:spcPct val="110000"/>
              </a:lnSpc>
              <a:spcBef>
                <a:spcPts val="0"/>
              </a:spcBef>
              <a:spcAft>
                <a:spcPts val="0"/>
              </a:spcAft>
              <a:buClrTx/>
              <a:buSzTx/>
              <a:buFontTx/>
              <a:buNone/>
              <a:tabLst/>
              <a:defRPr/>
            </a:pPr>
            <a:endParaRPr lang="en-US" dirty="0"/>
          </a:p>
          <a:p>
            <a:pPr marL="0" marR="0" indent="0" algn="l" defTabSz="914400" rtl="0" eaLnBrk="1" fontAlgn="auto" latinLnBrk="0" hangingPunct="1">
              <a:lnSpc>
                <a:spcPct val="110000"/>
              </a:lnSpc>
              <a:spcBef>
                <a:spcPts val="0"/>
              </a:spcBef>
              <a:spcAft>
                <a:spcPts val="0"/>
              </a:spcAft>
              <a:buClrTx/>
              <a:buSzTx/>
              <a:buFontTx/>
              <a:buNone/>
              <a:tabLst/>
              <a:defRPr/>
            </a:pPr>
            <a:endParaRPr lang="en-US" dirty="0"/>
          </a:p>
          <a:p>
            <a:pPr>
              <a:lnSpc>
                <a:spcPct val="110000"/>
              </a:lnSpc>
            </a:pP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23</a:t>
            </a:fld>
            <a:endParaRPr lang="en-US"/>
          </a:p>
        </p:txBody>
      </p:sp>
    </p:spTree>
    <p:extLst>
      <p:ext uri="{BB962C8B-B14F-4D97-AF65-F5344CB8AC3E}">
        <p14:creationId xmlns:p14="http://schemas.microsoft.com/office/powerpoint/2010/main" val="986485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24</a:t>
            </a:fld>
            <a:endParaRPr lang="en-US"/>
          </a:p>
        </p:txBody>
      </p:sp>
    </p:spTree>
    <p:extLst>
      <p:ext uri="{BB962C8B-B14F-4D97-AF65-F5344CB8AC3E}">
        <p14:creationId xmlns:p14="http://schemas.microsoft.com/office/powerpoint/2010/main" val="211963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In order to do something about the problem, we have to first understand that there is a problem.  </a:t>
            </a:r>
          </a:p>
          <a:p>
            <a:r>
              <a:rPr lang="en-US" baseline="0" dirty="0"/>
              <a:t>Many Toxic chemicals in our environment such as mercury, lead, and certain manmade chemicals have been linked to cancer, birth defects, and brain impairments.  Reducing or eliminating the load of these dangerous chemicals in the products we buy, the air we breathe, the food we eat, and the water we drink can help reduce the toll of human disease and suffering.”</a:t>
            </a:r>
          </a:p>
          <a:p>
            <a:pPr marL="0" indent="0">
              <a:buFont typeface="Arial"/>
              <a:buNone/>
            </a:pPr>
            <a:endParaRPr lang="en-US" baseline="0" dirty="0"/>
          </a:p>
          <a:p>
            <a:pPr marL="171450" indent="-171450">
              <a:buFont typeface="Arial"/>
              <a:buChar char="•"/>
            </a:pPr>
            <a:r>
              <a:rPr lang="en-US" sz="1200" baseline="0" dirty="0"/>
              <a:t>The Center for Disease Control (CDC) found 219 different chemicals in your blood and urine, 75 never seen before.  </a:t>
            </a:r>
            <a:r>
              <a:rPr lang="en-US" sz="1200" dirty="0"/>
              <a:t>CDC Fourth Report on Human Exposure to Environmental Chemicals can be accessed here: http://</a:t>
            </a:r>
            <a:r>
              <a:rPr lang="en-US" sz="1200" dirty="0" err="1"/>
              <a:t>www.cdc.gov</a:t>
            </a:r>
            <a:r>
              <a:rPr lang="en-US" sz="1200" dirty="0"/>
              <a:t>/</a:t>
            </a:r>
            <a:r>
              <a:rPr lang="en-US" sz="1200" dirty="0" err="1"/>
              <a:t>exposurereport</a:t>
            </a:r>
            <a:r>
              <a:rPr lang="en-US" sz="1200" dirty="0"/>
              <a:t>/. Here are some highlights:</a:t>
            </a:r>
          </a:p>
          <a:p>
            <a:pPr marL="628650" lvl="1" indent="-171450">
              <a:buFont typeface="Arial"/>
              <a:buChar char="•"/>
            </a:pPr>
            <a:r>
              <a:rPr lang="en-US" sz="1200" dirty="0"/>
              <a:t>Since 1999, CDC has measured 219 chemicals in people’s blood or urine. </a:t>
            </a:r>
          </a:p>
          <a:p>
            <a:pPr marL="628650" lvl="1" indent="-171450">
              <a:lnSpc>
                <a:spcPct val="80000"/>
              </a:lnSpc>
              <a:buFont typeface="Arial"/>
              <a:buChar char="•"/>
            </a:pPr>
            <a:r>
              <a:rPr lang="en-US" sz="1200" b="0" dirty="0"/>
              <a:t>The CDC Fourth Report includes results for 75 chemicals</a:t>
            </a:r>
            <a:r>
              <a:rPr lang="en-US" sz="1200" b="0" baseline="0" dirty="0"/>
              <a:t> </a:t>
            </a:r>
            <a:r>
              <a:rPr lang="en-US" sz="1200" b="0" dirty="0"/>
              <a:t>measured for the first time in the U.S. population.</a:t>
            </a:r>
          </a:p>
          <a:p>
            <a:pPr marL="171450" indent="-171450">
              <a:buFont typeface="Arial"/>
              <a:buChar char="•"/>
            </a:pPr>
            <a:endParaRPr lang="en-US" baseline="0"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3</a:t>
            </a:fld>
            <a:endParaRPr lang="en-US"/>
          </a:p>
        </p:txBody>
      </p:sp>
    </p:spTree>
    <p:extLst>
      <p:ext uri="{BB962C8B-B14F-4D97-AF65-F5344CB8AC3E}">
        <p14:creationId xmlns:p14="http://schemas.microsoft.com/office/powerpoint/2010/main" val="865726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Environmental</a:t>
            </a:r>
            <a:r>
              <a:rPr lang="en-US" baseline="0" dirty="0"/>
              <a:t> </a:t>
            </a:r>
            <a:r>
              <a:rPr lang="en-US" dirty="0"/>
              <a:t>Working Group updates these two lists every year.</a:t>
            </a:r>
            <a:r>
              <a:rPr lang="en-US" baseline="0" dirty="0"/>
              <a:t>  The lists above are current for 2015 exposures to environmental toxins.</a:t>
            </a: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25</a:t>
            </a:fld>
            <a:endParaRPr lang="en-US"/>
          </a:p>
        </p:txBody>
      </p:sp>
    </p:spTree>
    <p:extLst>
      <p:ext uri="{BB962C8B-B14F-4D97-AF65-F5344CB8AC3E}">
        <p14:creationId xmlns:p14="http://schemas.microsoft.com/office/powerpoint/2010/main" val="3431387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you think happens</a:t>
            </a:r>
            <a:r>
              <a:rPr lang="en-US" baseline="0" dirty="0"/>
              <a:t> is often different than what actually happens. Let’s take a look.</a:t>
            </a: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26</a:t>
            </a:fld>
            <a:endParaRPr lang="en-US"/>
          </a:p>
        </p:txBody>
      </p:sp>
    </p:spTree>
    <p:extLst>
      <p:ext uri="{BB962C8B-B14F-4D97-AF65-F5344CB8AC3E}">
        <p14:creationId xmlns:p14="http://schemas.microsoft.com/office/powerpoint/2010/main" val="4001445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80000"/>
              </a:lnSpc>
              <a:spcBef>
                <a:spcPts val="0"/>
              </a:spcBef>
              <a:spcAft>
                <a:spcPts val="0"/>
              </a:spcAft>
              <a:buClrTx/>
              <a:buSzTx/>
              <a:buFont typeface="Arial"/>
              <a:buChar char="•"/>
              <a:tabLst/>
              <a:defRPr/>
            </a:pPr>
            <a:r>
              <a:rPr lang="en-US" sz="1200" baseline="0" dirty="0"/>
              <a:t>Here’s the problem: Antibiotics are over used.  In animals they are used added to food and water to accommodate for poor living conditions and to cause the animal to grow bigger.</a:t>
            </a:r>
          </a:p>
          <a:p>
            <a:pPr marL="171450" marR="0" indent="-171450" algn="l" defTabSz="914400" rtl="0" eaLnBrk="1" fontAlgn="auto" latinLnBrk="0" hangingPunct="1">
              <a:lnSpc>
                <a:spcPct val="80000"/>
              </a:lnSpc>
              <a:spcBef>
                <a:spcPts val="0"/>
              </a:spcBef>
              <a:spcAft>
                <a:spcPts val="0"/>
              </a:spcAft>
              <a:buClrTx/>
              <a:buSzTx/>
              <a:buFont typeface="Arial"/>
              <a:buChar char="•"/>
              <a:tabLst/>
              <a:defRPr/>
            </a:pPr>
            <a:r>
              <a:rPr lang="en-US" sz="1200" dirty="0"/>
              <a:t>More</a:t>
            </a:r>
            <a:r>
              <a:rPr lang="en-US" sz="1200" baseline="0" dirty="0"/>
              <a:t> </a:t>
            </a:r>
            <a:r>
              <a:rPr lang="en-US" sz="1200" dirty="0"/>
              <a:t>antibiotics are used</a:t>
            </a:r>
            <a:r>
              <a:rPr lang="en-US" sz="1200" baseline="0" dirty="0"/>
              <a:t> on livestock and poultry and not humans, according to the FDA. </a:t>
            </a: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www.fda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gov</a:t>
            </a:r>
            <a:r>
              <a:rPr lang="en-US" sz="1200" kern="1200" dirty="0">
                <a:solidFill>
                  <a:schemeClr val="tx1"/>
                </a:solidFill>
                <a:effectLst/>
                <a:latin typeface="+mn-lt"/>
                <a:ea typeface="+mn-ea"/>
                <a:cs typeface="+mn-cs"/>
              </a:rPr>
              <a:t>/downloads/</a:t>
            </a:r>
            <a:r>
              <a:rPr lang="en-US" sz="1200" kern="1200" dirty="0" err="1">
                <a:solidFill>
                  <a:schemeClr val="tx1"/>
                </a:solidFill>
                <a:effectLst/>
                <a:latin typeface="+mn-lt"/>
                <a:ea typeface="+mn-ea"/>
                <a:cs typeface="+mn-cs"/>
              </a:rPr>
              <a:t>ForIndustry</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UserFees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AnimalDrugUserFeeActADUFA</a:t>
            </a:r>
            <a:r>
              <a:rPr lang="en-US" sz="1200" kern="1200" dirty="0">
                <a:solidFill>
                  <a:schemeClr val="tx1"/>
                </a:solidFill>
                <a:effectLst/>
                <a:latin typeface="+mn-lt"/>
                <a:ea typeface="+mn-ea"/>
                <a:cs typeface="+mn-cs"/>
              </a:rPr>
              <a:t>/UCM338170.pdf ) </a:t>
            </a:r>
          </a:p>
          <a:p>
            <a:pPr marL="171450" marR="0" indent="-171450" algn="l" defTabSz="914400" rtl="0" eaLnBrk="1" fontAlgn="auto" latinLnBrk="0" hangingPunct="1">
              <a:lnSpc>
                <a:spcPct val="8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“The problem arises when drugs used for food production are medically important for human health, as evidence shows that pathogens that have developed resistance to drugs in animals can be transmitted to humans.” World Health</a:t>
            </a:r>
            <a:r>
              <a:rPr lang="en-US" sz="1200" b="1" kern="1200" baseline="0" dirty="0">
                <a:solidFill>
                  <a:schemeClr val="tx1"/>
                </a:solidFill>
                <a:effectLst/>
                <a:latin typeface="+mn-lt"/>
                <a:ea typeface="+mn-ea"/>
                <a:cs typeface="+mn-cs"/>
              </a:rPr>
              <a:t> Organization </a:t>
            </a:r>
            <a:r>
              <a:rPr lang="en-US" sz="1200" kern="1200" baseline="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Excerpt from 2011 Statement on 2011 World Health Day: Combat drug resistance: no action today means no cure tomorrow, 4/6/11, http://</a:t>
            </a:r>
            <a:r>
              <a:rPr lang="en-US" sz="1200" b="0" kern="1200" dirty="0" err="1">
                <a:solidFill>
                  <a:schemeClr val="tx1"/>
                </a:solidFill>
                <a:effectLst/>
                <a:latin typeface="+mn-lt"/>
                <a:ea typeface="+mn-ea"/>
                <a:cs typeface="+mn-cs"/>
              </a:rPr>
              <a:t>www.who.int</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mediacentre</a:t>
            </a:r>
            <a:r>
              <a:rPr lang="en-US" sz="1200" b="0" kern="1200" dirty="0">
                <a:solidFill>
                  <a:schemeClr val="tx1"/>
                </a:solidFill>
                <a:effectLst/>
                <a:latin typeface="+mn-lt"/>
                <a:ea typeface="+mn-ea"/>
                <a:cs typeface="+mn-cs"/>
              </a:rPr>
              <a:t>/news/statements/2011/whd_20110407/en/</a:t>
            </a:r>
            <a:r>
              <a:rPr lang="en-US" sz="1200" b="0" kern="1200" dirty="0" err="1">
                <a:solidFill>
                  <a:schemeClr val="tx1"/>
                </a:solidFill>
                <a:effectLst/>
                <a:latin typeface="+mn-lt"/>
                <a:ea typeface="+mn-ea"/>
                <a:cs typeface="+mn-cs"/>
              </a:rPr>
              <a:t>index.html</a:t>
            </a:r>
            <a:r>
              <a:rPr lang="en-US" sz="1200" b="0" kern="1200" dirty="0">
                <a:solidFill>
                  <a:schemeClr val="tx1"/>
                </a:solidFill>
                <a:effectLst/>
                <a:latin typeface="+mn-lt"/>
                <a:ea typeface="+mn-ea"/>
                <a:cs typeface="+mn-cs"/>
              </a:rPr>
              <a:t>)</a:t>
            </a:r>
          </a:p>
          <a:p>
            <a:pPr marL="171450" marR="0" indent="-171450" algn="l" defTabSz="914400" rtl="0" eaLnBrk="1" fontAlgn="auto" latinLnBrk="0" hangingPunct="1">
              <a:lnSpc>
                <a:spcPct val="8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According to the 2013 CDC study referenced</a:t>
            </a:r>
            <a:r>
              <a:rPr lang="en-US" sz="1200" kern="1200" baseline="0" dirty="0">
                <a:solidFill>
                  <a:schemeClr val="tx1"/>
                </a:solidFill>
                <a:effectLst/>
                <a:latin typeface="+mn-lt"/>
                <a:ea typeface="+mn-ea"/>
                <a:cs typeface="+mn-cs"/>
              </a:rPr>
              <a:t> in the slide, antibiotics used in animals enter the human system through two paths: the meat itself, and animal feces which ends up in fertilizer (used for growing food) or water.  The following information is taken from directly the study, word-for-word: http://</a:t>
            </a:r>
            <a:r>
              <a:rPr lang="en-US" sz="1200" kern="1200" baseline="0" dirty="0" err="1">
                <a:solidFill>
                  <a:schemeClr val="tx1"/>
                </a:solidFill>
                <a:effectLst/>
                <a:latin typeface="+mn-lt"/>
                <a:ea typeface="+mn-ea"/>
                <a:cs typeface="+mn-cs"/>
              </a:rPr>
              <a:t>www.cdc.gov</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drugresistance</a:t>
            </a:r>
            <a:r>
              <a:rPr lang="en-US" sz="1200" kern="1200" baseline="0" dirty="0">
                <a:solidFill>
                  <a:schemeClr val="tx1"/>
                </a:solidFill>
                <a:effectLst/>
                <a:latin typeface="+mn-lt"/>
                <a:ea typeface="+mn-ea"/>
                <a:cs typeface="+mn-cs"/>
              </a:rPr>
              <a:t>/threat-report-2013/</a:t>
            </a:r>
            <a:r>
              <a:rPr lang="en-US" sz="1200" kern="1200" baseline="0" dirty="0" err="1">
                <a:solidFill>
                  <a:schemeClr val="tx1"/>
                </a:solidFill>
                <a:effectLst/>
                <a:latin typeface="+mn-lt"/>
                <a:ea typeface="+mn-ea"/>
                <a:cs typeface="+mn-cs"/>
              </a:rPr>
              <a:t>pdf</a:t>
            </a:r>
            <a:r>
              <a:rPr lang="en-US" sz="1200" kern="1200" baseline="0" dirty="0">
                <a:solidFill>
                  <a:schemeClr val="tx1"/>
                </a:solidFill>
                <a:effectLst/>
                <a:latin typeface="+mn-lt"/>
                <a:ea typeface="+mn-ea"/>
                <a:cs typeface="+mn-cs"/>
              </a:rPr>
              <a:t>/ar-threats-2013-508.pdf#page=6</a:t>
            </a:r>
          </a:p>
          <a:p>
            <a:pPr marL="628650" marR="0" lvl="1" indent="-171450" algn="l" defTabSz="914400" rtl="0" eaLnBrk="1" fontAlgn="auto" latinLnBrk="0" hangingPunct="1">
              <a:lnSpc>
                <a:spcPct val="8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“Resistant bacteria can contaminate the foods that come from those animals, and people who consume these foods can develop antibiotic-resistant infections. </a:t>
            </a:r>
          </a:p>
          <a:p>
            <a:pPr marL="628650" marR="0" lvl="1" indent="-171450" algn="l" defTabSz="914400" rtl="0" eaLnBrk="1" fontAlgn="auto" latinLnBrk="0" hangingPunct="1">
              <a:lnSpc>
                <a:spcPct val="8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Scientists around the world have provided strong evidence that antibiotic use in food- producing animals can harm public health through the following sequence of events: </a:t>
            </a:r>
          </a:p>
          <a:p>
            <a:pPr marL="1085850" marR="0" lvl="2" indent="-171450" algn="l" defTabSz="914400" rtl="0" eaLnBrk="1" fontAlgn="auto" latinLnBrk="0" hangingPunct="1">
              <a:lnSpc>
                <a:spcPct val="8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 Use of antibiotics in food-producing animals allows antibiotic-resistant bacteria to thrive while susceptible bacteria are suppressed or die . </a:t>
            </a:r>
          </a:p>
          <a:p>
            <a:pPr marL="1085850" marR="0" lvl="2" indent="-171450" algn="l" defTabSz="914400" rtl="0" eaLnBrk="1" fontAlgn="auto" latinLnBrk="0" hangingPunct="1">
              <a:lnSpc>
                <a:spcPct val="8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Resistant bacteria can be transmitted from food-producing animals to humans through the food supply . </a:t>
            </a:r>
          </a:p>
          <a:p>
            <a:pPr marL="1085850" marR="0" lvl="2" indent="-171450" algn="l" defTabSz="914400" rtl="0" eaLnBrk="1" fontAlgn="auto" latinLnBrk="0" hangingPunct="1">
              <a:lnSpc>
                <a:spcPct val="8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Resistant bacteria can cause infections in humans . </a:t>
            </a:r>
          </a:p>
          <a:p>
            <a:pPr marL="1085850" marR="0" lvl="2" indent="-171450" algn="l" defTabSz="914400" rtl="0" eaLnBrk="1" fontAlgn="auto" latinLnBrk="0" hangingPunct="1">
              <a:lnSpc>
                <a:spcPct val="8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 Infections caused by resistant bacteria can result in adverse health consequences for humans.</a:t>
            </a:r>
          </a:p>
          <a:p>
            <a:pPr marL="1085850" marR="0" lvl="2" indent="-171450" algn="l" defTabSz="914400" rtl="0" eaLnBrk="1" fontAlgn="auto" latinLnBrk="0" hangingPunct="1">
              <a:lnSpc>
                <a:spcPct val="8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”According this same study, “… taking an antibiotic when it is not needed can lead to the development of antibiotic resistance . When resistance develops, antibiotics may not be able to stop future infections . Every time someone takes an antibiotic they don’t need, they increase their risk of developing a resistant infection in the future.” </a:t>
            </a:r>
          </a:p>
          <a:p>
            <a:pPr marL="0" marR="0" indent="0" algn="l" defTabSz="914400" rtl="0" eaLnBrk="1" fontAlgn="auto" latinLnBrk="0" hangingPunct="1">
              <a:lnSpc>
                <a:spcPct val="8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80000"/>
              </a:lnSpc>
              <a:spcBef>
                <a:spcPts val="0"/>
              </a:spcBef>
              <a:spcAft>
                <a:spcPts val="0"/>
              </a:spcAft>
              <a:buClrTx/>
              <a:buSzTx/>
              <a:buFontTx/>
              <a:buNone/>
              <a:tabLst/>
              <a:defRPr/>
            </a:pPr>
            <a:endParaRPr lang="en-US" dirty="0">
              <a:effectLst/>
            </a:endParaRPr>
          </a:p>
          <a:p>
            <a:pPr marL="228600" marR="0" indent="-228600" algn="l" defTabSz="914400" rtl="0" eaLnBrk="1" fontAlgn="auto" latinLnBrk="0" hangingPunct="1">
              <a:lnSpc>
                <a:spcPct val="80000"/>
              </a:lnSpc>
              <a:spcBef>
                <a:spcPts val="0"/>
              </a:spcBef>
              <a:spcAft>
                <a:spcPts val="0"/>
              </a:spcAft>
              <a:buClrTx/>
              <a:buSzTx/>
              <a:buFontTx/>
              <a:buAutoNum type="arabicPeriod"/>
              <a:tabLst/>
              <a:defRPr/>
            </a:pPr>
            <a:endParaRPr lang="en-US" dirty="0"/>
          </a:p>
          <a:p>
            <a:pPr marL="0" marR="0" indent="0" algn="l" defTabSz="914400" rtl="0" eaLnBrk="1" fontAlgn="auto" latinLnBrk="0" hangingPunct="1">
              <a:lnSpc>
                <a:spcPct val="80000"/>
              </a:lnSpc>
              <a:spcBef>
                <a:spcPts val="0"/>
              </a:spcBef>
              <a:spcAft>
                <a:spcPts val="0"/>
              </a:spcAft>
              <a:buClrTx/>
              <a:buSzTx/>
              <a:buFontTx/>
              <a:buNone/>
              <a:tabLst/>
              <a:defRPr/>
            </a:pPr>
            <a:endParaRPr lang="en-US" dirty="0"/>
          </a:p>
          <a:p>
            <a:pPr marL="0" marR="0" indent="0" algn="l" defTabSz="914400" rtl="0" eaLnBrk="1" fontAlgn="auto" latinLnBrk="0" hangingPunct="1">
              <a:lnSpc>
                <a:spcPct val="80000"/>
              </a:lnSpc>
              <a:spcBef>
                <a:spcPts val="0"/>
              </a:spcBef>
              <a:spcAft>
                <a:spcPts val="0"/>
              </a:spcAft>
              <a:buClrTx/>
              <a:buSzTx/>
              <a:buFontTx/>
              <a:buNone/>
              <a:tabLst/>
              <a:defRPr/>
            </a:pPr>
            <a:endParaRPr lang="en-US" dirty="0"/>
          </a:p>
          <a:p>
            <a:pPr marL="0" marR="0" indent="0" algn="l" defTabSz="914400" rtl="0" eaLnBrk="1" fontAlgn="auto" latinLnBrk="0" hangingPunct="1">
              <a:lnSpc>
                <a:spcPct val="8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80000"/>
              </a:lnSpc>
              <a:spcBef>
                <a:spcPts val="0"/>
              </a:spcBef>
              <a:spcAft>
                <a:spcPts val="0"/>
              </a:spcAft>
              <a:buClrTx/>
              <a:buSzTx/>
              <a:buFontTx/>
              <a:buNone/>
              <a:tabLst/>
              <a:defRPr/>
            </a:pPr>
            <a:endParaRPr lang="en-US" dirty="0"/>
          </a:p>
          <a:p>
            <a:pPr>
              <a:lnSpc>
                <a:spcPct val="80000"/>
              </a:lnSpc>
            </a:pPr>
            <a:endParaRPr lang="en-US" sz="1200" dirty="0"/>
          </a:p>
          <a:p>
            <a:pPr>
              <a:lnSpc>
                <a:spcPct val="80000"/>
              </a:lnSpc>
            </a:pPr>
            <a:endParaRPr lang="en-US" sz="1200" dirty="0"/>
          </a:p>
          <a:p>
            <a:pPr>
              <a:lnSpc>
                <a:spcPct val="80000"/>
              </a:lnSpc>
            </a:pPr>
            <a:endParaRPr lang="en-US" sz="1200" dirty="0"/>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27</a:t>
            </a:fld>
            <a:endParaRPr lang="en-US"/>
          </a:p>
        </p:txBody>
      </p:sp>
    </p:spTree>
    <p:extLst>
      <p:ext uri="{BB962C8B-B14F-4D97-AF65-F5344CB8AC3E}">
        <p14:creationId xmlns:p14="http://schemas.microsoft.com/office/powerpoint/2010/main" val="627455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the</a:t>
            </a:r>
            <a:r>
              <a:rPr lang="en-US" baseline="0" dirty="0"/>
              <a:t> FDA: “</a:t>
            </a:r>
            <a:r>
              <a:rPr lang="en-US" sz="1200" kern="1200" dirty="0">
                <a:solidFill>
                  <a:schemeClr val="tx1"/>
                </a:solidFill>
                <a:latin typeface="+mn-lt"/>
                <a:ea typeface="+mn-ea"/>
                <a:cs typeface="+mn-cs"/>
              </a:rPr>
              <a:t>Since the 1950s, the Food and Drug Administration (FDA) has approved a number of steroid hormone drugs for use in beef cattle and sheep, including natural estrogen, progesterone, testosterone, and their synthetic versions. These drugs increase the animals’ growth rate and the efficiency by which they convert the feed they eat into meat. The FDA approves these drugs only after information and/or studies have shown that the food from the treated animals is safe for people to eat, and that the drugs do not harm the treated animal or the environment. The drugs also have to work as intended.” http://</a:t>
            </a:r>
            <a:r>
              <a:rPr lang="en-US" sz="1200" kern="1200" dirty="0" err="1">
                <a:solidFill>
                  <a:schemeClr val="tx1"/>
                </a:solidFill>
                <a:latin typeface="+mn-lt"/>
                <a:ea typeface="+mn-ea"/>
                <a:cs typeface="+mn-cs"/>
              </a:rPr>
              <a:t>www.fda.gov</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AnimalVeterinary</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SafetyHealth</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ProductSafetyInformation</a:t>
            </a:r>
            <a:r>
              <a:rPr lang="en-US" sz="1200" kern="1200" dirty="0">
                <a:solidFill>
                  <a:schemeClr val="tx1"/>
                </a:solidFill>
                <a:latin typeface="+mn-lt"/>
                <a:ea typeface="+mn-ea"/>
                <a:cs typeface="+mn-cs"/>
              </a:rPr>
              <a:t>/ucm055436.htm</a:t>
            </a:r>
          </a:p>
          <a:p>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However, critics and watchdog groups speculate</a:t>
            </a:r>
            <a:r>
              <a:rPr lang="en-US" sz="1200" kern="1200" baseline="0" dirty="0">
                <a:solidFill>
                  <a:schemeClr val="tx1"/>
                </a:solidFill>
                <a:latin typeface="+mn-lt"/>
                <a:ea typeface="+mn-ea"/>
                <a:cs typeface="+mn-cs"/>
              </a:rPr>
              <a:t> that injecting animals with hormones can cause everything from breast and ovarian cancer to premature onset of puberty in young women. Studies are ongoing to gauge the effects on humans, but one study at the University of Colorado found </a:t>
            </a:r>
            <a:r>
              <a:rPr lang="en-US" sz="1200" kern="1200" baseline="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eproductive abnormalities in the sexual development of white sucker fish</a:t>
            </a:r>
            <a:r>
              <a:rPr lang="en-US" sz="1200" kern="1200" baseline="0" dirty="0">
                <a:solidFill>
                  <a:schemeClr val="tx1"/>
                </a:solidFill>
                <a:effectLst/>
                <a:latin typeface="+mn-lt"/>
                <a:ea typeface="+mn-ea"/>
                <a:cs typeface="+mn-cs"/>
              </a:rPr>
              <a:t> that were</a:t>
            </a:r>
            <a:r>
              <a:rPr lang="en-US" sz="1200" kern="1200" dirty="0">
                <a:solidFill>
                  <a:schemeClr val="tx1"/>
                </a:solidFill>
                <a:effectLst/>
                <a:latin typeface="+mn-lt"/>
                <a:ea typeface="+mn-ea"/>
                <a:cs typeface="+mn-cs"/>
              </a:rPr>
              <a:t> living in estrogen-contaminated water. (</a:t>
            </a:r>
            <a:r>
              <a:rPr lang="en-US" sz="1200" kern="1200" dirty="0" err="1">
                <a:solidFill>
                  <a:schemeClr val="tx1"/>
                </a:solidFill>
                <a:effectLst/>
                <a:latin typeface="+mn-lt"/>
                <a:ea typeface="+mn-ea"/>
                <a:cs typeface="+mn-cs"/>
              </a:rPr>
              <a:t>Jobling</a:t>
            </a:r>
            <a:r>
              <a:rPr lang="en-US" sz="1200" kern="1200" dirty="0">
                <a:solidFill>
                  <a:schemeClr val="tx1"/>
                </a:solidFill>
                <a:effectLst/>
                <a:latin typeface="+mn-lt"/>
                <a:ea typeface="+mn-ea"/>
                <a:cs typeface="+mn-cs"/>
              </a:rPr>
              <a:t> et al., 1998; Mills and </a:t>
            </a:r>
            <a:r>
              <a:rPr lang="en-US" sz="1200" kern="1200" dirty="0" err="1">
                <a:solidFill>
                  <a:schemeClr val="tx1"/>
                </a:solidFill>
                <a:effectLst/>
                <a:latin typeface="+mn-lt"/>
                <a:ea typeface="+mn-ea"/>
                <a:cs typeface="+mn-cs"/>
              </a:rPr>
              <a:t>Chichester</a:t>
            </a:r>
            <a:r>
              <a:rPr lang="en-US" sz="1200" kern="1200" dirty="0">
                <a:solidFill>
                  <a:schemeClr val="tx1"/>
                </a:solidFill>
                <a:effectLst/>
                <a:latin typeface="+mn-lt"/>
                <a:ea typeface="+mn-ea"/>
                <a:cs typeface="+mn-cs"/>
              </a:rPr>
              <a:t>, 2005). </a:t>
            </a:r>
            <a:endParaRPr lang="en-US" dirty="0"/>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28</a:t>
            </a:fld>
            <a:endParaRPr lang="en-US"/>
          </a:p>
        </p:txBody>
      </p:sp>
    </p:spTree>
    <p:extLst>
      <p:ext uri="{BB962C8B-B14F-4D97-AF65-F5344CB8AC3E}">
        <p14:creationId xmlns:p14="http://schemas.microsoft.com/office/powerpoint/2010/main" val="2840924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Data from the National Health and Nutrition Examination Surveys, 2005–2008 (http://</a:t>
            </a:r>
            <a:r>
              <a:rPr lang="en-US" sz="1200" b="1" kern="1200" dirty="0" err="1">
                <a:solidFill>
                  <a:schemeClr val="tx1"/>
                </a:solidFill>
                <a:latin typeface="+mn-lt"/>
                <a:ea typeface="+mn-ea"/>
                <a:cs typeface="+mn-cs"/>
              </a:rPr>
              <a:t>www.cdc.gov</a:t>
            </a:r>
            <a:r>
              <a:rPr lang="en-US" sz="1200" b="1" kern="1200" dirty="0">
                <a:solidFill>
                  <a:schemeClr val="tx1"/>
                </a:solidFill>
                <a:latin typeface="+mn-lt"/>
                <a:ea typeface="+mn-ea"/>
                <a:cs typeface="+mn-cs"/>
              </a:rPr>
              <a:t>/</a:t>
            </a:r>
            <a:r>
              <a:rPr lang="en-US" sz="1200" b="1" kern="1200" dirty="0" err="1">
                <a:solidFill>
                  <a:schemeClr val="tx1"/>
                </a:solidFill>
                <a:latin typeface="+mn-lt"/>
                <a:ea typeface="+mn-ea"/>
                <a:cs typeface="+mn-cs"/>
              </a:rPr>
              <a:t>nchs</a:t>
            </a:r>
            <a:r>
              <a:rPr lang="en-US" sz="1200" b="1" kern="1200" dirty="0">
                <a:solidFill>
                  <a:schemeClr val="tx1"/>
                </a:solidFill>
                <a:latin typeface="+mn-lt"/>
                <a:ea typeface="+mn-ea"/>
                <a:cs typeface="+mn-cs"/>
              </a:rPr>
              <a:t>/data/</a:t>
            </a:r>
            <a:r>
              <a:rPr lang="en-US" sz="1200" b="1" kern="1200" dirty="0" err="1">
                <a:solidFill>
                  <a:schemeClr val="tx1"/>
                </a:solidFill>
                <a:latin typeface="+mn-lt"/>
                <a:ea typeface="+mn-ea"/>
                <a:cs typeface="+mn-cs"/>
              </a:rPr>
              <a:t>databriefs</a:t>
            </a:r>
            <a:r>
              <a:rPr lang="en-US" sz="1200" b="1" kern="1200" dirty="0">
                <a:solidFill>
                  <a:schemeClr val="tx1"/>
                </a:solidFill>
                <a:latin typeface="+mn-lt"/>
                <a:ea typeface="+mn-ea"/>
                <a:cs typeface="+mn-cs"/>
              </a:rPr>
              <a:t>/db76.htm#summary):</a:t>
            </a:r>
            <a:endParaRPr lang="en-US" sz="1200" b="0" kern="1200" dirty="0">
              <a:solidFill>
                <a:schemeClr val="tx1"/>
              </a:solidFill>
              <a:latin typeface="+mn-lt"/>
              <a:ea typeface="+mn-ea"/>
              <a:cs typeface="+mn-cs"/>
            </a:endParaRPr>
          </a:p>
          <a:p>
            <a:pPr marL="171450" indent="-171450">
              <a:buFont typeface="Arial"/>
              <a:buChar char="•"/>
            </a:pPr>
            <a:r>
              <a:rPr lang="en-US" sz="1200" b="0" kern="1200" dirty="0">
                <a:solidFill>
                  <a:schemeClr val="tx1"/>
                </a:solidFill>
                <a:latin typeface="+mn-lt"/>
                <a:ea typeface="+mn-ea"/>
                <a:cs typeface="+mn-cs"/>
              </a:rPr>
              <a:t>Eleven percent of Americans aged 12 years and over take antidepressant medication.</a:t>
            </a:r>
          </a:p>
          <a:p>
            <a:pPr marL="171450" indent="-171450">
              <a:buFont typeface="Arial"/>
              <a:buChar char="•"/>
            </a:pPr>
            <a:r>
              <a:rPr lang="en-US" sz="1200" b="0" kern="1200" dirty="0">
                <a:solidFill>
                  <a:schemeClr val="tx1"/>
                </a:solidFill>
                <a:latin typeface="+mn-lt"/>
                <a:ea typeface="+mn-ea"/>
                <a:cs typeface="+mn-cs"/>
              </a:rPr>
              <a:t>Females are more likely to take antidepressants than are males, and non-Hispanic white persons are more likely to take antidepressants than are non-Hispanic black and Mexican-American persons.</a:t>
            </a:r>
          </a:p>
          <a:p>
            <a:pPr marL="171450" indent="-171450">
              <a:buFont typeface="Arial"/>
              <a:buChar char="•"/>
            </a:pPr>
            <a:r>
              <a:rPr lang="en-US" sz="1200" b="0" kern="1200" dirty="0">
                <a:solidFill>
                  <a:schemeClr val="tx1"/>
                </a:solidFill>
                <a:latin typeface="+mn-lt"/>
                <a:ea typeface="+mn-ea"/>
                <a:cs typeface="+mn-cs"/>
              </a:rPr>
              <a:t>About one-third of persons with severe depressive symptoms take antidepressant medication.</a:t>
            </a:r>
          </a:p>
          <a:p>
            <a:pPr marL="171450" indent="-171450">
              <a:buFont typeface="Arial"/>
              <a:buChar char="•"/>
            </a:pPr>
            <a:r>
              <a:rPr lang="en-US" sz="1200" b="0" kern="1200" dirty="0">
                <a:solidFill>
                  <a:schemeClr val="tx1"/>
                </a:solidFill>
                <a:latin typeface="+mn-lt"/>
                <a:ea typeface="+mn-ea"/>
                <a:cs typeface="+mn-cs"/>
              </a:rPr>
              <a:t>More than 60% of Americans taking antidepressant medication have taken it for 2 years or longer, with 14% having taken the medication for 10 years or more.</a:t>
            </a:r>
          </a:p>
          <a:p>
            <a:pPr marL="171450" indent="-171450">
              <a:buFont typeface="Arial"/>
              <a:buChar char="•"/>
            </a:pPr>
            <a:r>
              <a:rPr lang="en-US" sz="1200" b="0" kern="1200" dirty="0">
                <a:solidFill>
                  <a:schemeClr val="tx1"/>
                </a:solidFill>
                <a:latin typeface="+mn-lt"/>
                <a:ea typeface="+mn-ea"/>
                <a:cs typeface="+mn-cs"/>
              </a:rPr>
              <a:t>Less than one-third of Americans taking one antidepressant medication and less than one-half of those taking multiple antidepressants have seen a mental health professional in the past year.</a:t>
            </a:r>
          </a:p>
          <a:p>
            <a:pPr marL="171450" indent="-171450">
              <a:buFont typeface="Arial"/>
              <a:buChar char="•"/>
            </a:pPr>
            <a:r>
              <a:rPr lang="en-US" sz="1200" b="0" kern="1200" dirty="0">
                <a:solidFill>
                  <a:schemeClr val="tx1"/>
                </a:solidFill>
                <a:latin typeface="+mn-lt"/>
                <a:ea typeface="+mn-ea"/>
                <a:cs typeface="+mn-cs"/>
              </a:rPr>
              <a:t>Antidepressants were the third most common prescription drug taken by Americans of all ages in 2005–2008 and the most frequently used by persons aged 18–44 years (</a:t>
            </a:r>
            <a:r>
              <a:rPr lang="en-US" sz="1200" b="0" u="sng" kern="1200" dirty="0">
                <a:solidFill>
                  <a:schemeClr val="tx1"/>
                </a:solidFill>
                <a:latin typeface="+mn-lt"/>
                <a:ea typeface="+mn-ea"/>
                <a:cs typeface="+mn-cs"/>
              </a:rPr>
              <a:t>1). From 1988–1994 through 2005–2008, the rate of antidepressant use in the United States among all ages increased nearly 400% (</a:t>
            </a:r>
            <a:r>
              <a:rPr lang="en-US" sz="1200" kern="1200" dirty="0">
                <a:solidFill>
                  <a:schemeClr val="tx1"/>
                </a:solidFill>
                <a:latin typeface="+mn-lt"/>
                <a:ea typeface="+mn-ea"/>
                <a:cs typeface="+mn-cs"/>
              </a:rPr>
              <a:t>National Center for Health Statistics. Health, United States, 2010: With special feature on death and dying. Table 95. Hyattsville, MD. 2011.</a:t>
            </a:r>
            <a:r>
              <a:rPr lang="en-US" sz="1200" b="0" u="sng"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30</a:t>
            </a:fld>
            <a:endParaRPr lang="en-US"/>
          </a:p>
        </p:txBody>
      </p:sp>
    </p:spTree>
    <p:extLst>
      <p:ext uri="{BB962C8B-B14F-4D97-AF65-F5344CB8AC3E}">
        <p14:creationId xmlns:p14="http://schemas.microsoft.com/office/powerpoint/2010/main" val="1740606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maximize</a:t>
            </a:r>
            <a:r>
              <a:rPr lang="en-US" baseline="0" dirty="0"/>
              <a:t> detox we need to look at all the detoxification channels.  They include the skin, lungs, colon, kidneys, liver, lymphatic system and fat cells.  Detoxification happens both inside cells and outside of them.</a:t>
            </a:r>
          </a:p>
          <a:p>
            <a:endParaRPr lang="en-US" dirty="0"/>
          </a:p>
          <a:p>
            <a:r>
              <a:rPr lang="en-US" dirty="0"/>
              <a:t>Skin</a:t>
            </a:r>
          </a:p>
          <a:p>
            <a:r>
              <a:rPr lang="en-US" dirty="0"/>
              <a:t>Lungs</a:t>
            </a:r>
          </a:p>
          <a:p>
            <a:r>
              <a:rPr lang="en-US" dirty="0"/>
              <a:t>Liver</a:t>
            </a:r>
          </a:p>
          <a:p>
            <a:r>
              <a:rPr lang="en-US" dirty="0"/>
              <a:t>Lymphatic System</a:t>
            </a:r>
          </a:p>
          <a:p>
            <a:r>
              <a:rPr lang="en-US" dirty="0"/>
              <a:t>Fat cells – researchers are leaning towards classifying body fat more like an organ rather than simply fat that is hanging around…Refer to visceral fat and its link to major health issues…fat as repository for toxins, carcinogens, and endocrine disruptors</a:t>
            </a:r>
          </a:p>
          <a:p>
            <a:endParaRPr lang="en-US" dirty="0"/>
          </a:p>
          <a:p>
            <a:r>
              <a:rPr lang="en-US" dirty="0"/>
              <a:t>Here is an interesting recent article on increased incidence of major diseases in obese Indian women, linking it to toxins stored in fat as major contributing factor: </a:t>
            </a:r>
          </a:p>
          <a:p>
            <a:r>
              <a:rPr lang="en-US" dirty="0"/>
              <a:t>http://dailypioneer.com/nation/42244-risk-of-breast-cancer-high-in-obese-indian-women-study.html </a:t>
            </a:r>
          </a:p>
          <a:p>
            <a:endParaRPr lang="en-US" dirty="0"/>
          </a:p>
          <a:p>
            <a:r>
              <a:rPr lang="en-US" dirty="0"/>
              <a:t>Perhaps a quick overview of what each organ/system is responsible for in the elimination spectrum.</a:t>
            </a: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31</a:t>
            </a:fld>
            <a:endParaRPr lang="en-US"/>
          </a:p>
        </p:txBody>
      </p:sp>
    </p:spTree>
    <p:extLst>
      <p:ext uri="{BB962C8B-B14F-4D97-AF65-F5344CB8AC3E}">
        <p14:creationId xmlns:p14="http://schemas.microsoft.com/office/powerpoint/2010/main" val="2538474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32</a:t>
            </a:fld>
            <a:endParaRPr lang="en-US"/>
          </a:p>
        </p:txBody>
      </p:sp>
    </p:spTree>
    <p:extLst>
      <p:ext uri="{BB962C8B-B14F-4D97-AF65-F5344CB8AC3E}">
        <p14:creationId xmlns:p14="http://schemas.microsoft.com/office/powerpoint/2010/main" val="1320924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According</a:t>
            </a:r>
            <a:r>
              <a:rPr lang="en-US" baseline="0" dirty="0"/>
              <a:t> the American Council on Exercise: “W</a:t>
            </a:r>
            <a:r>
              <a:rPr lang="en-US" sz="1200" b="1" kern="1200" dirty="0">
                <a:solidFill>
                  <a:schemeClr val="tx1"/>
                </a:solidFill>
                <a:effectLst/>
                <a:latin typeface="+mn-lt"/>
                <a:ea typeface="+mn-ea"/>
                <a:cs typeface="+mn-cs"/>
              </a:rPr>
              <a:t>ater is one of the most essential components of the human body. Water regulates the body’s temperature, cushions and protects vital organs, and aids the digestive system. Water not only composes 75 percent of all muscle tissue and about 10 percent of fatty tissue, it also acts within each cell to transport nutrients and dispel waste. And, because water composes more than half of the human body, it is impossible to sustain life for more than a week without it. </a:t>
            </a:r>
            <a:r>
              <a:rPr lang="en-US" sz="120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Food and Nutrition Board recommends new dietary reference intakes for water. It is recommended that women consume 2.7 liters (91 </a:t>
            </a:r>
            <a:r>
              <a:rPr lang="en-US" sz="1200" kern="1200" dirty="0" err="1">
                <a:solidFill>
                  <a:schemeClr val="tx1"/>
                </a:solidFill>
                <a:effectLst/>
                <a:latin typeface="+mn-lt"/>
                <a:ea typeface="+mn-ea"/>
                <a:cs typeface="+mn-cs"/>
              </a:rPr>
              <a:t>oz</a:t>
            </a:r>
            <a:r>
              <a:rPr lang="en-US" sz="1200" kern="1200" dirty="0">
                <a:solidFill>
                  <a:schemeClr val="tx1"/>
                </a:solidFill>
                <a:effectLst/>
                <a:latin typeface="+mn-lt"/>
                <a:ea typeface="+mn-ea"/>
                <a:cs typeface="+mn-cs"/>
              </a:rPr>
              <a:t>) daily and men consume 3.7 liters (125 </a:t>
            </a:r>
            <a:r>
              <a:rPr lang="en-US" sz="1200" kern="1200" dirty="0" err="1">
                <a:solidFill>
                  <a:schemeClr val="tx1"/>
                </a:solidFill>
                <a:effectLst/>
                <a:latin typeface="+mn-lt"/>
                <a:ea typeface="+mn-ea"/>
                <a:cs typeface="+mn-cs"/>
              </a:rPr>
              <a:t>oz</a:t>
            </a:r>
            <a:r>
              <a:rPr lang="en-US" sz="1200" kern="1200" dirty="0">
                <a:solidFill>
                  <a:schemeClr val="tx1"/>
                </a:solidFill>
                <a:effectLst/>
                <a:latin typeface="+mn-lt"/>
                <a:ea typeface="+mn-ea"/>
                <a:cs typeface="+mn-cs"/>
              </a:rPr>
              <a:t>) through various beverages (80%) or in food (20%). Active individuals need even more, particularly if they’re exercising in hot weather. This is especially important during the 24 hours prior to vigorous exercise. In one hour of exercise the body can lose more than a quart of water, depending on exercise intensity and air temperature. If there is not enough water for the body to cool itself through perspiration, the body enters a state of dehydration.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important to drink even before signs of thirst appear. Thirst is a signal that your body is already on the way to dehydration.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“http://</a:t>
            </a:r>
            <a:r>
              <a:rPr lang="en-US" sz="1200" kern="1200" dirty="0" err="1">
                <a:solidFill>
                  <a:schemeClr val="tx1"/>
                </a:solidFill>
                <a:effectLst/>
                <a:latin typeface="+mn-lt"/>
                <a:ea typeface="+mn-ea"/>
                <a:cs typeface="+mn-cs"/>
              </a:rPr>
              <a:t>www.acefitness.org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fitfacts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pdfs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fitfacts</a:t>
            </a:r>
            <a:r>
              <a:rPr lang="en-US" sz="1200" kern="1200" dirty="0">
                <a:solidFill>
                  <a:schemeClr val="tx1"/>
                </a:solidFill>
                <a:effectLst/>
                <a:latin typeface="+mn-lt"/>
                <a:ea typeface="+mn-ea"/>
                <a:cs typeface="+mn-cs"/>
              </a:rPr>
              <a:t>/itemid_173.pdf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www.cdc.gov</a:t>
            </a:r>
            <a:r>
              <a:rPr lang="en-US" dirty="0"/>
              <a:t>/nutrition/everyone/basics/</a:t>
            </a:r>
            <a:r>
              <a:rPr lang="en-US" dirty="0" err="1"/>
              <a:t>water.html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34</a:t>
            </a:fld>
            <a:endParaRPr lang="en-US"/>
          </a:p>
        </p:txBody>
      </p:sp>
    </p:spTree>
    <p:extLst>
      <p:ext uri="{BB962C8B-B14F-4D97-AF65-F5344CB8AC3E}">
        <p14:creationId xmlns:p14="http://schemas.microsoft.com/office/powerpoint/2010/main" val="1880564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Glutathione</a:t>
            </a:r>
            <a:r>
              <a:rPr lang="en-US" sz="1200" baseline="0" dirty="0"/>
              <a:t> is the primary antioxidant of the body.  It is unique because it actually recycles itself and will continuously seek out and destroy toxins!  Glutathione is made up of the amino acids cysteine, glycine and glutamic acid.  Sulfur specifically attracts and binds toxins which will allow glutathione to destroy it. </a:t>
            </a: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35</a:t>
            </a:fld>
            <a:endParaRPr lang="en-US"/>
          </a:p>
        </p:txBody>
      </p:sp>
    </p:spTree>
    <p:extLst>
      <p:ext uri="{BB962C8B-B14F-4D97-AF65-F5344CB8AC3E}">
        <p14:creationId xmlns:p14="http://schemas.microsoft.com/office/powerpoint/2010/main" val="2609460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facilitate detoxification</a:t>
            </a:r>
            <a:r>
              <a:rPr lang="en-US" baseline="0" dirty="0"/>
              <a:t> you need to load up on known toxin removers.  Pure water, fiber, probiotics, activated charcoal, magnesium citrus essential oils and potassium.  </a:t>
            </a:r>
            <a:endParaRPr lang="en-US" dirty="0"/>
          </a:p>
          <a:p>
            <a:endParaRPr lang="en-US" dirty="0"/>
          </a:p>
          <a:p>
            <a:r>
              <a:rPr lang="en-US" dirty="0"/>
              <a:t>Preventing the buildup and stagnancy of toxins in the GI tract is critical to maintaining optimal. Increasing bowel transit time and ease is standard protocol for any detox program.</a:t>
            </a:r>
          </a:p>
          <a:p>
            <a:endParaRPr lang="en-US" dirty="0"/>
          </a:p>
          <a:p>
            <a:r>
              <a:rPr lang="en-US" dirty="0"/>
              <a:t>Water and Fiber could be considered more elementary or primary in support of toxin removal—you absolutely MUST have proper hydration and fiber in the gut for healthy elimination.</a:t>
            </a:r>
          </a:p>
          <a:p>
            <a:endParaRPr lang="en-US" dirty="0"/>
          </a:p>
          <a:p>
            <a:r>
              <a:rPr lang="en-US" dirty="0"/>
              <a:t>Probiotics, Charcoal, Magnesium and Essential Oils could be seen as more of ‘functional facilitators’ when it comes to clearing waste from the body.</a:t>
            </a:r>
          </a:p>
        </p:txBody>
      </p:sp>
      <p:sp>
        <p:nvSpPr>
          <p:cNvPr id="4" name="Slide Number Placeholder 3"/>
          <p:cNvSpPr>
            <a:spLocks noGrp="1"/>
          </p:cNvSpPr>
          <p:nvPr>
            <p:ph type="sldNum" sz="quarter" idx="10"/>
          </p:nvPr>
        </p:nvSpPr>
        <p:spPr/>
        <p:txBody>
          <a:bodyPr/>
          <a:lstStyle/>
          <a:p>
            <a:fld id="{E9683C7A-E92C-49AA-BEF5-E20D8DC046D9}" type="slidenum">
              <a:rPr lang="en-US" smtClean="0"/>
              <a:t>36</a:t>
            </a:fld>
            <a:endParaRPr lang="en-US"/>
          </a:p>
        </p:txBody>
      </p:sp>
    </p:spTree>
    <p:extLst>
      <p:ext uri="{BB962C8B-B14F-4D97-AF65-F5344CB8AC3E}">
        <p14:creationId xmlns:p14="http://schemas.microsoft.com/office/powerpoint/2010/main" val="201434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buFontTx/>
              <a:buNone/>
            </a:pPr>
            <a:endParaRPr lang="en-US" sz="1200" baseline="0" dirty="0"/>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a:t>
            </a:fld>
            <a:endParaRPr lang="en-US"/>
          </a:p>
        </p:txBody>
      </p:sp>
    </p:spTree>
    <p:extLst>
      <p:ext uri="{BB962C8B-B14F-4D97-AF65-F5344CB8AC3E}">
        <p14:creationId xmlns:p14="http://schemas.microsoft.com/office/powerpoint/2010/main" val="762629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nSpc>
                <a:spcPct val="80000"/>
              </a:lnSpc>
              <a:buFont typeface="Arial"/>
              <a:buChar char="•"/>
            </a:pPr>
            <a:r>
              <a:rPr lang="en-US" sz="1200" dirty="0"/>
              <a:t>Glutathione</a:t>
            </a:r>
            <a:r>
              <a:rPr lang="en-US" sz="1200" baseline="0" dirty="0"/>
              <a:t> is the primary antioxidant of the body.  It is unique because it actually recycles itself and will continuously seek out and destroy toxins!  Glutathione is made up of the amino acids cysteine, glycine and glutamic acid.  Sulfur specifically attracts and binds toxins which will allow glutathione to destroy it. </a:t>
            </a:r>
          </a:p>
          <a:p>
            <a:pPr marL="171450" indent="-171450">
              <a:lnSpc>
                <a:spcPct val="80000"/>
              </a:lnSpc>
              <a:buFont typeface="Arial"/>
              <a:buChar char="•"/>
            </a:pPr>
            <a:r>
              <a:rPr lang="en-US" b="1" dirty="0"/>
              <a:t>Sulfur Rich Compounds </a:t>
            </a:r>
            <a:r>
              <a:rPr lang="en-US" dirty="0"/>
              <a:t>like glutathione bind toxins for removal</a:t>
            </a:r>
          </a:p>
          <a:p>
            <a:pPr marL="1085850" lvl="2" indent="-171450">
              <a:lnSpc>
                <a:spcPct val="120000"/>
              </a:lnSpc>
              <a:buFont typeface="Arial"/>
              <a:buChar char="•"/>
            </a:pPr>
            <a:r>
              <a:rPr lang="en-US" dirty="0"/>
              <a:t> Glutathione</a:t>
            </a:r>
          </a:p>
          <a:p>
            <a:pPr marL="1085850" lvl="2" indent="-171450">
              <a:lnSpc>
                <a:spcPct val="120000"/>
              </a:lnSpc>
              <a:buFont typeface="Arial"/>
              <a:buChar char="•"/>
            </a:pPr>
            <a:r>
              <a:rPr lang="en-US" dirty="0"/>
              <a:t> Vitamin U</a:t>
            </a:r>
          </a:p>
          <a:p>
            <a:pPr marL="1085850" lvl="2" indent="-171450">
              <a:lnSpc>
                <a:spcPct val="120000"/>
              </a:lnSpc>
              <a:buFont typeface="Arial"/>
              <a:buChar char="•"/>
            </a:pPr>
            <a:r>
              <a:rPr lang="en-US" dirty="0"/>
              <a:t>Cultured Dairy Proteins</a:t>
            </a:r>
          </a:p>
          <a:p>
            <a:pPr marL="1085850" lvl="2" indent="-171450">
              <a:lnSpc>
                <a:spcPct val="120000"/>
              </a:lnSpc>
              <a:buFont typeface="Arial"/>
              <a:buChar char="•"/>
            </a:pPr>
            <a:r>
              <a:rPr lang="en-US" dirty="0"/>
              <a:t> Whey Proteins (</a:t>
            </a:r>
            <a:r>
              <a:rPr lang="en-US" dirty="0" err="1"/>
              <a:t>lactalbumin</a:t>
            </a:r>
            <a:r>
              <a:rPr lang="en-US" dirty="0"/>
              <a:t>)</a:t>
            </a:r>
          </a:p>
          <a:p>
            <a:pPr marL="0" indent="0">
              <a:lnSpc>
                <a:spcPct val="80000"/>
              </a:lnSpc>
              <a:buFont typeface="Arial"/>
              <a:buNone/>
            </a:pPr>
            <a:r>
              <a:rPr lang="en-US" sz="1200" dirty="0"/>
              <a:t>Glutathione has multiple functions:</a:t>
            </a:r>
          </a:p>
          <a:p>
            <a:pPr>
              <a:lnSpc>
                <a:spcPct val="80000"/>
              </a:lnSpc>
              <a:buFontTx/>
              <a:buChar char="•"/>
            </a:pPr>
            <a:r>
              <a:rPr lang="en-US" sz="1200" dirty="0"/>
              <a:t>It is the major endogenous antioxidant produced by the cells, participating directly in the neutralization of free radicals and reactive oxygen compounds, as well as maintaining exogenous antioxidants such as vitamins C and E in their reduced (active) forms.</a:t>
            </a:r>
          </a:p>
          <a:p>
            <a:pPr>
              <a:lnSpc>
                <a:spcPct val="80000"/>
              </a:lnSpc>
              <a:buFontTx/>
              <a:buChar char="•"/>
            </a:pPr>
            <a:r>
              <a:rPr lang="en-US" sz="1200" dirty="0"/>
              <a:t>Regulation of the nitric oxide cycle, which is critical for life but can be problematic if unregulated.</a:t>
            </a:r>
          </a:p>
          <a:p>
            <a:pPr>
              <a:lnSpc>
                <a:spcPct val="80000"/>
              </a:lnSpc>
              <a:buFontTx/>
              <a:buChar char="•"/>
            </a:pPr>
            <a:r>
              <a:rPr lang="en-US" sz="1200" dirty="0"/>
              <a:t>It is used in metabolic and biochemical reactions such as DNA synthesis and repair, protein synthesis, prostaglandin synthesis, amino acid transport, and enzyme activation. Thus, every system in the body can be affected by the state of the glutathione system, especially the immune system, the nervous system, the gastrointestinal system and the lungs.</a:t>
            </a:r>
          </a:p>
        </p:txBody>
      </p:sp>
      <p:sp>
        <p:nvSpPr>
          <p:cNvPr id="4" name="Slide Number Placeholder 3"/>
          <p:cNvSpPr>
            <a:spLocks noGrp="1"/>
          </p:cNvSpPr>
          <p:nvPr>
            <p:ph type="sldNum" sz="quarter" idx="10"/>
          </p:nvPr>
        </p:nvSpPr>
        <p:spPr/>
        <p:txBody>
          <a:bodyPr/>
          <a:lstStyle/>
          <a:p>
            <a:fld id="{E9683C7A-E92C-49AA-BEF5-E20D8DC046D9}" type="slidenum">
              <a:rPr lang="en-US" smtClean="0"/>
              <a:t>39</a:t>
            </a:fld>
            <a:endParaRPr lang="en-US"/>
          </a:p>
        </p:txBody>
      </p:sp>
    </p:spTree>
    <p:extLst>
      <p:ext uri="{BB962C8B-B14F-4D97-AF65-F5344CB8AC3E}">
        <p14:creationId xmlns:p14="http://schemas.microsoft.com/office/powerpoint/2010/main" val="779876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40</a:t>
            </a:fld>
            <a:endParaRPr lang="en-US"/>
          </a:p>
        </p:txBody>
      </p:sp>
    </p:spTree>
    <p:extLst>
      <p:ext uri="{BB962C8B-B14F-4D97-AF65-F5344CB8AC3E}">
        <p14:creationId xmlns:p14="http://schemas.microsoft.com/office/powerpoint/2010/main" val="1398988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41</a:t>
            </a:fld>
            <a:endParaRPr lang="en-US"/>
          </a:p>
        </p:txBody>
      </p:sp>
    </p:spTree>
    <p:extLst>
      <p:ext uri="{BB962C8B-B14F-4D97-AF65-F5344CB8AC3E}">
        <p14:creationId xmlns:p14="http://schemas.microsoft.com/office/powerpoint/2010/main" val="3061351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42</a:t>
            </a:fld>
            <a:endParaRPr lang="en-US"/>
          </a:p>
        </p:txBody>
      </p:sp>
    </p:spTree>
    <p:extLst>
      <p:ext uri="{BB962C8B-B14F-4D97-AF65-F5344CB8AC3E}">
        <p14:creationId xmlns:p14="http://schemas.microsoft.com/office/powerpoint/2010/main" val="416145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683C7A-E92C-49AA-BEF5-E20D8DC046D9}" type="slidenum">
              <a:rPr lang="en-US" smtClean="0"/>
              <a:t>43</a:t>
            </a:fld>
            <a:endParaRPr lang="en-US"/>
          </a:p>
        </p:txBody>
      </p:sp>
    </p:spTree>
    <p:extLst>
      <p:ext uri="{BB962C8B-B14F-4D97-AF65-F5344CB8AC3E}">
        <p14:creationId xmlns:p14="http://schemas.microsoft.com/office/powerpoint/2010/main" val="1150630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44</a:t>
            </a:fld>
            <a:endParaRPr lang="en-US"/>
          </a:p>
        </p:txBody>
      </p:sp>
    </p:spTree>
    <p:extLst>
      <p:ext uri="{BB962C8B-B14F-4D97-AF65-F5344CB8AC3E}">
        <p14:creationId xmlns:p14="http://schemas.microsoft.com/office/powerpoint/2010/main" val="2037482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45</a:t>
            </a:fld>
            <a:endParaRPr lang="en-US"/>
          </a:p>
        </p:txBody>
      </p:sp>
    </p:spTree>
    <p:extLst>
      <p:ext uri="{BB962C8B-B14F-4D97-AF65-F5344CB8AC3E}">
        <p14:creationId xmlns:p14="http://schemas.microsoft.com/office/powerpoint/2010/main" val="3685139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46</a:t>
            </a:fld>
            <a:endParaRPr lang="en-US"/>
          </a:p>
        </p:txBody>
      </p:sp>
    </p:spTree>
    <p:extLst>
      <p:ext uri="{BB962C8B-B14F-4D97-AF65-F5344CB8AC3E}">
        <p14:creationId xmlns:p14="http://schemas.microsoft.com/office/powerpoint/2010/main" val="39341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t>Activated charcoal deactivates the mold</a:t>
            </a:r>
          </a:p>
          <a:p>
            <a:endParaRPr lang="en-US" sz="1200" b="1" dirty="0"/>
          </a:p>
          <a:p>
            <a:r>
              <a:rPr lang="en-US" sz="1200" b="1" dirty="0"/>
              <a:t>MINERALS, FIBER, AND PRE-BIOTICS FOR HEALTHY GUT FLORA AND TO REMOVE TOXINS</a:t>
            </a:r>
          </a:p>
          <a:p>
            <a:r>
              <a:rPr lang="en-US" sz="1200" dirty="0"/>
              <a:t>Magnesium (as Magnesium Citrate 16%)</a:t>
            </a:r>
          </a:p>
          <a:p>
            <a:r>
              <a:rPr lang="en-US" sz="1200" dirty="0"/>
              <a:t>Psyllium Husk</a:t>
            </a:r>
          </a:p>
          <a:p>
            <a:r>
              <a:rPr lang="en-US" sz="1200" dirty="0"/>
              <a:t>Activated Carbon (Charcoal)</a:t>
            </a:r>
          </a:p>
          <a:p>
            <a:r>
              <a:rPr lang="en-US" sz="1200" dirty="0"/>
              <a:t>Flaxseed</a:t>
            </a:r>
          </a:p>
          <a:p>
            <a:r>
              <a:rPr lang="en-US" sz="1200" dirty="0"/>
              <a:t>Glucomannan (Konjac Root)</a:t>
            </a:r>
          </a:p>
          <a:p>
            <a:endParaRPr lang="en-US" dirty="0"/>
          </a:p>
          <a:p>
            <a:r>
              <a:rPr lang="en-US" dirty="0"/>
              <a:t>ADDITIONAL FIBER AND ANTI-OXIDANT FOODS TO REMOVE WASTES AND MANAGE OXIDATION FROM TOXICITY AND OTHER CAUSES</a:t>
            </a:r>
          </a:p>
          <a:p>
            <a:r>
              <a:rPr lang="en-US" sz="1200" dirty="0"/>
              <a:t>Acai Berry Powder</a:t>
            </a:r>
          </a:p>
          <a:p>
            <a:r>
              <a:rPr lang="en-US" sz="1200" dirty="0"/>
              <a:t>Alfalfa (Whole Plant)</a:t>
            </a:r>
          </a:p>
          <a:p>
            <a:r>
              <a:rPr lang="en-US" sz="1200" dirty="0"/>
              <a:t>Blueberry (Vaccinium </a:t>
            </a:r>
            <a:r>
              <a:rPr lang="en-US" sz="1200" dirty="0" err="1"/>
              <a:t>corymbosum</a:t>
            </a:r>
            <a:r>
              <a:rPr lang="en-US" sz="1200" dirty="0"/>
              <a:t>; fruit powder)</a:t>
            </a:r>
          </a:p>
          <a:p>
            <a:r>
              <a:rPr lang="en-US" sz="1200" dirty="0"/>
              <a:t>Brussels Sprout (Whole Plant)</a:t>
            </a:r>
          </a:p>
          <a:p>
            <a:r>
              <a:rPr lang="en-US" sz="1200" dirty="0"/>
              <a:t>Kale (Organic)</a:t>
            </a: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47</a:t>
            </a:fld>
            <a:endParaRPr lang="en-US"/>
          </a:p>
        </p:txBody>
      </p:sp>
    </p:spTree>
    <p:extLst>
      <p:ext uri="{BB962C8B-B14F-4D97-AF65-F5344CB8AC3E}">
        <p14:creationId xmlns:p14="http://schemas.microsoft.com/office/powerpoint/2010/main" val="3102592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48</a:t>
            </a:fld>
            <a:endParaRPr lang="en-US"/>
          </a:p>
        </p:txBody>
      </p:sp>
    </p:spTree>
    <p:extLst>
      <p:ext uri="{BB962C8B-B14F-4D97-AF65-F5344CB8AC3E}">
        <p14:creationId xmlns:p14="http://schemas.microsoft.com/office/powerpoint/2010/main" val="3820306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90DFFE81-57B4-4D58-A5E9-AE4D9B42B441}"/>
              </a:ext>
            </a:extLst>
          </p:cNvPr>
          <p:cNvSpPr>
            <a:spLocks noGrp="1" noRot="1" noChangeAspect="1" noTextEdit="1"/>
          </p:cNvSpPr>
          <p:nvPr>
            <p:ph type="sldImg"/>
          </p:nvPr>
        </p:nvSpPr>
        <p:spPr>
          <a:ln/>
        </p:spPr>
      </p:sp>
      <p:sp>
        <p:nvSpPr>
          <p:cNvPr id="148483" name="Notes Placeholder 2">
            <a:extLst>
              <a:ext uri="{FF2B5EF4-FFF2-40B4-BE49-F238E27FC236}">
                <a16:creationId xmlns:a16="http://schemas.microsoft.com/office/drawing/2014/main" id="{702353C5-8836-44E3-A0DA-087414717A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8484" name="Slide Number Placeholder 3">
            <a:extLst>
              <a:ext uri="{FF2B5EF4-FFF2-40B4-BE49-F238E27FC236}">
                <a16:creationId xmlns:a16="http://schemas.microsoft.com/office/drawing/2014/main" id="{47904812-C970-4209-9DF2-064A56F0A9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17664B-F984-4D43-9EF0-0CC478C003D2}" type="slidenum">
              <a:rPr lang="en-US" altLang="en-US"/>
              <a:pPr eaLnBrk="1" hangingPunct="1"/>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Release = excrete, make sure you move the toxins out of the system.</a:t>
            </a:r>
          </a:p>
        </p:txBody>
      </p:sp>
      <p:sp>
        <p:nvSpPr>
          <p:cNvPr id="4" name="Slide Number Placeholder 3"/>
          <p:cNvSpPr>
            <a:spLocks noGrp="1"/>
          </p:cNvSpPr>
          <p:nvPr>
            <p:ph type="sldNum" sz="quarter" idx="10"/>
          </p:nvPr>
        </p:nvSpPr>
        <p:spPr/>
        <p:txBody>
          <a:bodyPr/>
          <a:lstStyle/>
          <a:p>
            <a:fld id="{E9683C7A-E92C-49AA-BEF5-E20D8DC046D9}" type="slidenum">
              <a:rPr lang="en-US" smtClean="0"/>
              <a:t>49</a:t>
            </a:fld>
            <a:endParaRPr lang="en-US"/>
          </a:p>
        </p:txBody>
      </p:sp>
    </p:spTree>
    <p:extLst>
      <p:ext uri="{BB962C8B-B14F-4D97-AF65-F5344CB8AC3E}">
        <p14:creationId xmlns:p14="http://schemas.microsoft.com/office/powerpoint/2010/main" val="21720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Berries and  veggies are used as fiber, but also contain powerful antioxidants.  The formula contains the most powerful on the planet:</a:t>
            </a:r>
          </a:p>
          <a:p>
            <a:r>
              <a:rPr lang="en-US" sz="1200" dirty="0"/>
              <a:t>Acai Berry Powder</a:t>
            </a:r>
          </a:p>
          <a:p>
            <a:r>
              <a:rPr lang="en-US" sz="1200" dirty="0"/>
              <a:t>Alfalfa (Whole Plant)</a:t>
            </a:r>
          </a:p>
          <a:p>
            <a:r>
              <a:rPr lang="en-US" sz="1200" dirty="0"/>
              <a:t>Blueberry (Vaccinium </a:t>
            </a:r>
            <a:r>
              <a:rPr lang="en-US" sz="1200" dirty="0" err="1"/>
              <a:t>corymbosum</a:t>
            </a:r>
            <a:r>
              <a:rPr lang="en-US" sz="1200" dirty="0"/>
              <a:t>; fruit powder)</a:t>
            </a:r>
          </a:p>
          <a:p>
            <a:r>
              <a:rPr lang="en-US" sz="1200" dirty="0"/>
              <a:t>Brussels Sprout (Whole Plant)</a:t>
            </a:r>
          </a:p>
          <a:p>
            <a:r>
              <a:rPr lang="en-US" sz="1200" dirty="0"/>
              <a:t>Kale (Organic)</a:t>
            </a: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50</a:t>
            </a:fld>
            <a:endParaRPr lang="en-US"/>
          </a:p>
        </p:txBody>
      </p:sp>
    </p:spTree>
    <p:extLst>
      <p:ext uri="{BB962C8B-B14F-4D97-AF65-F5344CB8AC3E}">
        <p14:creationId xmlns:p14="http://schemas.microsoft.com/office/powerpoint/2010/main" val="1569549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order to build glutathione levels, maintain them, and for the body to optimize glutathione for cleaning up free radicals and detoxification within the cell, these are essential vitamins and minerals the body needs.  These are found in the Edison Pack or a similar, complete Professional multivitamin.</a:t>
            </a:r>
          </a:p>
        </p:txBody>
      </p:sp>
      <p:sp>
        <p:nvSpPr>
          <p:cNvPr id="4" name="Slide Number Placeholder 3"/>
          <p:cNvSpPr>
            <a:spLocks noGrp="1"/>
          </p:cNvSpPr>
          <p:nvPr>
            <p:ph type="sldNum" sz="quarter" idx="10"/>
          </p:nvPr>
        </p:nvSpPr>
        <p:spPr/>
        <p:txBody>
          <a:bodyPr/>
          <a:lstStyle/>
          <a:p>
            <a:fld id="{E9683C7A-E92C-49AA-BEF5-E20D8DC046D9}" type="slidenum">
              <a:rPr lang="en-US" smtClean="0"/>
              <a:t>51</a:t>
            </a:fld>
            <a:endParaRPr lang="en-US"/>
          </a:p>
        </p:txBody>
      </p:sp>
    </p:spTree>
    <p:extLst>
      <p:ext uri="{BB962C8B-B14F-4D97-AF65-F5344CB8AC3E}">
        <p14:creationId xmlns:p14="http://schemas.microsoft.com/office/powerpoint/2010/main" val="3767162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83C7A-E92C-49AA-BEF5-E20D8DC046D9}" type="slidenum">
              <a:rPr lang="en-US" smtClean="0"/>
              <a:t>52</a:t>
            </a:fld>
            <a:endParaRPr lang="en-US"/>
          </a:p>
        </p:txBody>
      </p:sp>
    </p:spTree>
    <p:extLst>
      <p:ext uri="{BB962C8B-B14F-4D97-AF65-F5344CB8AC3E}">
        <p14:creationId xmlns:p14="http://schemas.microsoft.com/office/powerpoint/2010/main" val="57655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DAAD44AB-BF92-4FC0-B7FB-25D8F047AF02}"/>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12BF3071-A8AD-4F93-A0D1-91E2949D3D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56676" name="Slide Number Placeholder 3">
            <a:extLst>
              <a:ext uri="{FF2B5EF4-FFF2-40B4-BE49-F238E27FC236}">
                <a16:creationId xmlns:a16="http://schemas.microsoft.com/office/drawing/2014/main" id="{FF68BEF8-DD40-436C-A28A-5E7F1624E2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1729483-286B-4E1F-88C6-7091D601A169}" type="slidenum">
              <a:rPr lang="en-US" altLang="en-US"/>
              <a:pPr eaLnBrk="1" hangingPunct="1"/>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200" kern="1200" dirty="0">
                <a:solidFill>
                  <a:schemeClr val="tx1"/>
                </a:solidFill>
                <a:latin typeface="+mn-lt"/>
                <a:ea typeface="+mn-ea"/>
                <a:cs typeface="+mn-cs"/>
              </a:rPr>
              <a:t>According to The Environmental Working Group (</a:t>
            </a:r>
            <a:r>
              <a:rPr lang="en-US" sz="1200" kern="1200" dirty="0" err="1">
                <a:solidFill>
                  <a:schemeClr val="tx1"/>
                </a:solidFill>
                <a:latin typeface="+mn-lt"/>
                <a:ea typeface="+mn-ea"/>
                <a:cs typeface="+mn-cs"/>
              </a:rPr>
              <a:t>ewg.orfg</a:t>
            </a:r>
            <a:r>
              <a:rPr lang="en-US" sz="1200" kern="1200" dirty="0">
                <a:solidFill>
                  <a:schemeClr val="tx1"/>
                </a:solidFill>
                <a:latin typeface="+mn-lt"/>
                <a:ea typeface="+mn-ea"/>
                <a:cs typeface="+mn-cs"/>
              </a:rPr>
              <a:t>):</a:t>
            </a:r>
          </a:p>
          <a:p>
            <a:pPr marL="171450" marR="0" indent="-171450" algn="l" defTabSz="914400" rtl="0" eaLnBrk="1" fontAlgn="auto" latinLnBrk="0" hangingPunct="1">
              <a:lnSpc>
                <a:spcPct val="120000"/>
              </a:lnSpc>
              <a:spcBef>
                <a:spcPts val="0"/>
              </a:spcBef>
              <a:spcAft>
                <a:spcPts val="0"/>
              </a:spcAft>
              <a:buClrTx/>
              <a:buSzTx/>
              <a:buFont typeface="Arial"/>
              <a:buChar char="•"/>
              <a:tabLst/>
              <a:defRPr/>
            </a:pPr>
            <a:r>
              <a:rPr lang="en-US" sz="1200" kern="1200" dirty="0">
                <a:solidFill>
                  <a:schemeClr val="tx1"/>
                </a:solidFill>
                <a:latin typeface="+mn-lt"/>
                <a:ea typeface="+mn-ea"/>
                <a:cs typeface="+mn-cs"/>
              </a:rPr>
              <a:t>“Phthalates: A growing number of studies indicate that chemical family damages the male reproductive system. According to the CDC, They are used in hundreds of products, such as vinyl flooring, adhesives, detergents, lubricating oils, automotive plastics, plastic clothes (raincoats), and personal-care products (soaps, shampoos, hair sprays, and nail polishes).</a:t>
            </a:r>
          </a:p>
          <a:p>
            <a:pPr marL="171450" marR="0" indent="-171450" algn="l" defTabSz="914400" rtl="0" eaLnBrk="1" fontAlgn="auto" latinLnBrk="0" hangingPunct="1">
              <a:lnSpc>
                <a:spcPct val="120000"/>
              </a:lnSpc>
              <a:spcBef>
                <a:spcPts val="0"/>
              </a:spcBef>
              <a:spcAft>
                <a:spcPts val="0"/>
              </a:spcAft>
              <a:buClrTx/>
              <a:buSzTx/>
              <a:buFont typeface="Arial"/>
              <a:buChar char="•"/>
              <a:tabLst/>
              <a:defRPr/>
            </a:pPr>
            <a:r>
              <a:rPr lang="en-US" sz="1200" kern="1200" dirty="0" err="1">
                <a:solidFill>
                  <a:schemeClr val="tx1"/>
                </a:solidFill>
                <a:latin typeface="+mn-lt"/>
                <a:ea typeface="+mn-ea"/>
                <a:cs typeface="+mn-cs"/>
              </a:rPr>
              <a:t>Oxybenzone</a:t>
            </a:r>
            <a:r>
              <a:rPr lang="en-US" sz="1200" kern="1200" dirty="0">
                <a:solidFill>
                  <a:schemeClr val="tx1"/>
                </a:solidFill>
                <a:latin typeface="+mn-lt"/>
                <a:ea typeface="+mn-ea"/>
                <a:cs typeface="+mn-cs"/>
              </a:rPr>
              <a:t>: Sunscreen agent and ultraviolet light absorber, found in the bodies of nearly all Americans, according to the U.S. Centers for Disease Control and Prevention. In human epidemiological studies, </a:t>
            </a:r>
            <a:r>
              <a:rPr lang="en-US" sz="1200" kern="1200" dirty="0" err="1">
                <a:solidFill>
                  <a:schemeClr val="tx1"/>
                </a:solidFill>
                <a:latin typeface="+mn-lt"/>
                <a:ea typeface="+mn-ea"/>
                <a:cs typeface="+mn-cs"/>
              </a:rPr>
              <a:t>oxybenzone</a:t>
            </a:r>
            <a:r>
              <a:rPr lang="en-US" sz="1200" kern="1200" dirty="0">
                <a:solidFill>
                  <a:schemeClr val="tx1"/>
                </a:solidFill>
                <a:latin typeface="+mn-lt"/>
                <a:ea typeface="+mn-ea"/>
                <a:cs typeface="+mn-cs"/>
              </a:rPr>
              <a:t> has been linked to irritation, sensitization and allergies. A study of 404 New York City women in the third trimester of pregnancy associated higher maternal concentration of </a:t>
            </a:r>
            <a:r>
              <a:rPr lang="en-US" sz="1200" kern="1200" dirty="0" err="1">
                <a:solidFill>
                  <a:schemeClr val="tx1"/>
                </a:solidFill>
                <a:latin typeface="+mn-lt"/>
                <a:ea typeface="+mn-ea"/>
                <a:cs typeface="+mn-cs"/>
              </a:rPr>
              <a:t>oxybenzone</a:t>
            </a:r>
            <a:r>
              <a:rPr lang="en-US" sz="1200" kern="1200" dirty="0">
                <a:solidFill>
                  <a:schemeClr val="tx1"/>
                </a:solidFill>
                <a:latin typeface="+mn-lt"/>
                <a:ea typeface="+mn-ea"/>
                <a:cs typeface="+mn-cs"/>
              </a:rPr>
              <a:t> with a decreased birth weight among newborn baby girls but with greater birth weight in newborn boys. Studies on cells and laboratory animals indicate that </a:t>
            </a:r>
            <a:r>
              <a:rPr lang="en-US" sz="1200" kern="1200" dirty="0" err="1">
                <a:solidFill>
                  <a:schemeClr val="tx1"/>
                </a:solidFill>
                <a:latin typeface="+mn-lt"/>
                <a:ea typeface="+mn-ea"/>
                <a:cs typeface="+mn-cs"/>
              </a:rPr>
              <a:t>oxybenzone</a:t>
            </a:r>
            <a:r>
              <a:rPr lang="en-US" sz="1200" kern="1200" dirty="0">
                <a:solidFill>
                  <a:schemeClr val="tx1"/>
                </a:solidFill>
                <a:latin typeface="+mn-lt"/>
                <a:ea typeface="+mn-ea"/>
                <a:cs typeface="+mn-cs"/>
              </a:rPr>
              <a:t> and its metabolites may disrupt the hormone system.</a:t>
            </a:r>
          </a:p>
          <a:p>
            <a:pPr marL="171450" marR="0" indent="-171450" algn="l" defTabSz="914400" rtl="0" eaLnBrk="1" fontAlgn="auto" latinLnBrk="0" hangingPunct="1">
              <a:lnSpc>
                <a:spcPct val="120000"/>
              </a:lnSpc>
              <a:spcBef>
                <a:spcPts val="0"/>
              </a:spcBef>
              <a:spcAft>
                <a:spcPts val="0"/>
              </a:spcAft>
              <a:buClrTx/>
              <a:buSzTx/>
              <a:buFont typeface="Arial"/>
              <a:buChar char="•"/>
              <a:tabLst/>
              <a:defRPr/>
            </a:pPr>
            <a:r>
              <a:rPr lang="en-US" sz="1200" dirty="0"/>
              <a:t>Formaldehyde releasers – </a:t>
            </a:r>
            <a:r>
              <a:rPr lang="en-US" sz="1200" dirty="0" err="1"/>
              <a:t>Bronopol</a:t>
            </a:r>
            <a:r>
              <a:rPr lang="en-US" sz="1200" dirty="0"/>
              <a:t>, DMDM </a:t>
            </a:r>
            <a:r>
              <a:rPr lang="en-US" sz="1200" dirty="0" err="1"/>
              <a:t>hydantoin</a:t>
            </a:r>
            <a:r>
              <a:rPr lang="en-US" sz="1200" dirty="0"/>
              <a:t>, </a:t>
            </a:r>
            <a:r>
              <a:rPr lang="en-US" sz="1200" dirty="0" err="1"/>
              <a:t>Diazolidinyl</a:t>
            </a:r>
            <a:r>
              <a:rPr lang="en-US" sz="1200" dirty="0"/>
              <a:t> urea, </a:t>
            </a:r>
            <a:r>
              <a:rPr lang="en-US" sz="1200" dirty="0" err="1"/>
              <a:t>Imidzaolidinyl</a:t>
            </a:r>
            <a:r>
              <a:rPr lang="en-US" sz="1200" dirty="0"/>
              <a:t> urea and Quaternium-15: </a:t>
            </a:r>
            <a:r>
              <a:rPr lang="en-US" sz="1200" kern="1200" dirty="0">
                <a:solidFill>
                  <a:schemeClr val="tx1"/>
                </a:solidFill>
                <a:latin typeface="+mn-lt"/>
                <a:ea typeface="+mn-ea"/>
                <a:cs typeface="+mn-cs"/>
              </a:rPr>
              <a:t>Cosmetics preservatives that slow form formaldehyde to kill bacteria growing in products. Formaldehyde is a known human carcinogen. The preservatives and the formaldehyde they generate can trigger allergic skin reactions. Formaldehyde releasers are widely used in US products. Not surprisingly, more Americans develop contact allergies to these ingredients than Europeans.”</a:t>
            </a:r>
            <a:endParaRPr lang="en-US" sz="1200" dirty="0"/>
          </a:p>
          <a:p>
            <a:pPr marL="0" marR="0" indent="0" algn="l" defTabSz="914400" rtl="0" eaLnBrk="1" fontAlgn="auto" latinLnBrk="0" hangingPunct="1">
              <a:lnSpc>
                <a:spcPct val="12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a:lnSpc>
                <a:spcPct val="120000"/>
              </a:lnSpc>
            </a:pPr>
            <a:endParaRPr lang="en-US" altLang="ja-JP" dirty="0">
              <a:ea typeface="MS PGothic" pitchFamily="34" charset="-128"/>
            </a:endParaRPr>
          </a:p>
          <a:p>
            <a:pPr marL="0" indent="0">
              <a:lnSpc>
                <a:spcPct val="120000"/>
              </a:lnSpc>
              <a:buNone/>
            </a:pPr>
            <a:endParaRPr lang="en-US" altLang="ja-JP" sz="1050" i="1" dirty="0">
              <a:solidFill>
                <a:srgbClr val="000000"/>
              </a:solidFill>
              <a:ea typeface="MS PGothic" pitchFamily="34" charset="-128"/>
            </a:endParaRP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7</a:t>
            </a:fld>
            <a:endParaRPr lang="en-US"/>
          </a:p>
        </p:txBody>
      </p:sp>
    </p:spTree>
    <p:extLst>
      <p:ext uri="{BB962C8B-B14F-4D97-AF65-F5344CB8AC3E}">
        <p14:creationId xmlns:p14="http://schemas.microsoft.com/office/powerpoint/2010/main" val="1464036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According to The Environmental Working Group (</a:t>
            </a:r>
            <a:r>
              <a:rPr lang="en-US" sz="1200" kern="1200" dirty="0" err="1">
                <a:solidFill>
                  <a:schemeClr val="tx1"/>
                </a:solidFill>
                <a:latin typeface="+mn-lt"/>
                <a:ea typeface="+mn-ea"/>
                <a:cs typeface="+mn-cs"/>
              </a:rPr>
              <a:t>ewg.orfg</a:t>
            </a:r>
            <a:r>
              <a:rPr lang="en-US" sz="1200" kern="1200" dirty="0">
                <a:solidFill>
                  <a:schemeClr val="tx1"/>
                </a:solidFill>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Triclosan</a:t>
            </a:r>
            <a:r>
              <a:rPr lang="en-US" sz="1200" kern="1200" dirty="0">
                <a:solidFill>
                  <a:schemeClr val="tx1"/>
                </a:solidFill>
                <a:latin typeface="+mn-lt"/>
                <a:ea typeface="+mn-ea"/>
                <a:cs typeface="+mn-cs"/>
              </a:rPr>
              <a:t> &amp; </a:t>
            </a:r>
            <a:r>
              <a:rPr lang="en-US" sz="1200" kern="1200" dirty="0" err="1">
                <a:solidFill>
                  <a:schemeClr val="tx1"/>
                </a:solidFill>
                <a:latin typeface="+mn-lt"/>
                <a:ea typeface="+mn-ea"/>
                <a:cs typeface="+mn-cs"/>
              </a:rPr>
              <a:t>Triclocarban</a:t>
            </a:r>
            <a:r>
              <a:rPr lang="en-US" sz="1200" kern="1200" dirty="0">
                <a:solidFill>
                  <a:schemeClr val="tx1"/>
                </a:solidFill>
                <a:latin typeface="+mn-lt"/>
                <a:ea typeface="+mn-ea"/>
                <a:cs typeface="+mn-cs"/>
              </a:rPr>
              <a:t>: Antimicrobial pesticides typically found in bars</a:t>
            </a:r>
            <a:r>
              <a:rPr lang="en-US" sz="1200" kern="1200" baseline="0" dirty="0">
                <a:solidFill>
                  <a:schemeClr val="tx1"/>
                </a:solidFill>
                <a:latin typeface="+mn-lt"/>
                <a:ea typeface="+mn-ea"/>
                <a:cs typeface="+mn-cs"/>
              </a:rPr>
              <a:t> of soap and liquid soap</a:t>
            </a:r>
            <a:r>
              <a:rPr lang="en-US" sz="1200" kern="1200" dirty="0">
                <a:solidFill>
                  <a:schemeClr val="tx1"/>
                </a:solidFill>
                <a:latin typeface="+mn-lt"/>
                <a:ea typeface="+mn-ea"/>
                <a:cs typeface="+mn-cs"/>
              </a:rPr>
              <a:t>. Often found as contaminants in people due to widespread use of antimicrobial cleaning products. </a:t>
            </a:r>
            <a:r>
              <a:rPr lang="en-US" sz="1200" kern="1200" dirty="0" err="1">
                <a:solidFill>
                  <a:schemeClr val="tx1"/>
                </a:solidFill>
                <a:latin typeface="+mn-lt"/>
                <a:ea typeface="+mn-ea"/>
                <a:cs typeface="+mn-cs"/>
              </a:rPr>
              <a:t>Triclosan</a:t>
            </a:r>
            <a:r>
              <a:rPr lang="en-US" sz="1200" kern="1200" dirty="0">
                <a:solidFill>
                  <a:schemeClr val="tx1"/>
                </a:solidFill>
                <a:latin typeface="+mn-lt"/>
                <a:ea typeface="+mn-ea"/>
                <a:cs typeface="+mn-cs"/>
              </a:rPr>
              <a:t> disrupts thyroid function and reproductive hormones. American Medical Association and the American Academy of Microbiology say that soap and water serves just as well to prevent spread of infections and reduce bacteria on the skin. Overuse may promote the development of bacterial resistance.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latin typeface="+mn-lt"/>
                <a:ea typeface="+mn-ea"/>
                <a:cs typeface="+mn-cs"/>
              </a:rPr>
              <a:t>Phthalates: A growing number of studies indicate that chemical family damages the male reproductive system. Pregnant women should avoid nail polish containing </a:t>
            </a:r>
            <a:r>
              <a:rPr lang="en-US" sz="1200" kern="1200" dirty="0" err="1">
                <a:solidFill>
                  <a:schemeClr val="tx1"/>
                </a:solidFill>
                <a:latin typeface="+mn-lt"/>
                <a:ea typeface="+mn-ea"/>
                <a:cs typeface="+mn-cs"/>
              </a:rPr>
              <a:t>dibutyl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phathalate</a:t>
            </a:r>
            <a:r>
              <a:rPr lang="en-US" sz="1200" kern="1200" dirty="0">
                <a:solidFill>
                  <a:schemeClr val="tx1"/>
                </a:solidFill>
                <a:latin typeface="+mn-lt"/>
                <a:ea typeface="+mn-ea"/>
                <a:cs typeface="+mn-cs"/>
              </a:rPr>
              <a:t>. Everyone should avoid products with “fragrance” indicating a chemical mixture that may contain phthalates.”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ea typeface="MS PGothic" pitchFamily="34" charset="-128"/>
            </a:endParaRPr>
          </a:p>
          <a:p>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8</a:t>
            </a:fld>
            <a:endParaRPr lang="en-US"/>
          </a:p>
        </p:txBody>
      </p:sp>
    </p:spTree>
    <p:extLst>
      <p:ext uri="{BB962C8B-B14F-4D97-AF65-F5344CB8AC3E}">
        <p14:creationId xmlns:p14="http://schemas.microsoft.com/office/powerpoint/2010/main" val="130953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According to The Environmental Working Group (</a:t>
            </a:r>
            <a:r>
              <a:rPr lang="en-US" sz="1200" kern="1200" dirty="0" err="1">
                <a:solidFill>
                  <a:schemeClr val="tx1"/>
                </a:solidFill>
                <a:latin typeface="+mn-lt"/>
                <a:ea typeface="+mn-ea"/>
                <a:cs typeface="+mn-cs"/>
              </a:rPr>
              <a:t>ewg.orfg</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“BHA: The National Toxicology Program classifies </a:t>
            </a:r>
            <a:r>
              <a:rPr lang="en-US" sz="1200" kern="1200" dirty="0" err="1">
                <a:solidFill>
                  <a:schemeClr val="tx1"/>
                </a:solidFill>
                <a:latin typeface="+mn-lt"/>
                <a:ea typeface="+mn-ea"/>
                <a:cs typeface="+mn-cs"/>
              </a:rPr>
              <a:t>butylated</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hydroxyanisole</a:t>
            </a:r>
            <a:r>
              <a:rPr lang="en-US" sz="1200" kern="1200" dirty="0">
                <a:solidFill>
                  <a:schemeClr val="tx1"/>
                </a:solidFill>
                <a:latin typeface="+mn-lt"/>
                <a:ea typeface="+mn-ea"/>
                <a:cs typeface="+mn-cs"/>
              </a:rPr>
              <a:t> (BHA) as “reasonably anticipated to be a human carcinogen.” It can cause skin depigmentation. In animal studies, BHA produces liver damage and causes stomach cancers such as </a:t>
            </a:r>
            <a:r>
              <a:rPr lang="en-US" sz="1200" kern="1200" dirty="0" err="1">
                <a:solidFill>
                  <a:schemeClr val="tx1"/>
                </a:solidFill>
                <a:latin typeface="+mn-lt"/>
                <a:ea typeface="+mn-ea"/>
                <a:cs typeface="+mn-cs"/>
              </a:rPr>
              <a:t>papillomas</a:t>
            </a:r>
            <a:r>
              <a:rPr lang="en-US" sz="1200" kern="1200" dirty="0">
                <a:solidFill>
                  <a:schemeClr val="tx1"/>
                </a:solidFill>
                <a:latin typeface="+mn-lt"/>
                <a:ea typeface="+mn-ea"/>
                <a:cs typeface="+mn-cs"/>
              </a:rPr>
              <a:t> and carcinomas and interferes with normal reproductive system development and thyroid hormone levels. The European Union considers it unsafe in fragrance. It is found in food, food packaging, and personal care products sold in the U.S.”</a:t>
            </a:r>
            <a:endParaRPr lang="en-US" dirty="0"/>
          </a:p>
        </p:txBody>
      </p:sp>
      <p:sp>
        <p:nvSpPr>
          <p:cNvPr id="4" name="Slide Number Placeholder 3"/>
          <p:cNvSpPr>
            <a:spLocks noGrp="1"/>
          </p:cNvSpPr>
          <p:nvPr>
            <p:ph type="sldNum" sz="quarter" idx="10"/>
          </p:nvPr>
        </p:nvSpPr>
        <p:spPr/>
        <p:txBody>
          <a:bodyPr/>
          <a:lstStyle/>
          <a:p>
            <a:fld id="{E9683C7A-E92C-49AA-BEF5-E20D8DC046D9}" type="slidenum">
              <a:rPr lang="en-US" smtClean="0"/>
              <a:t>9</a:t>
            </a:fld>
            <a:endParaRPr lang="en-US"/>
          </a:p>
        </p:txBody>
      </p:sp>
    </p:spTree>
    <p:extLst>
      <p:ext uri="{BB962C8B-B14F-4D97-AF65-F5344CB8AC3E}">
        <p14:creationId xmlns:p14="http://schemas.microsoft.com/office/powerpoint/2010/main" val="131252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volatile chemicals and their sources</a:t>
            </a:r>
          </a:p>
        </p:txBody>
      </p:sp>
      <p:sp>
        <p:nvSpPr>
          <p:cNvPr id="4" name="Slide Number Placeholder 3"/>
          <p:cNvSpPr>
            <a:spLocks noGrp="1"/>
          </p:cNvSpPr>
          <p:nvPr>
            <p:ph type="sldNum" sz="quarter" idx="5"/>
          </p:nvPr>
        </p:nvSpPr>
        <p:spPr/>
        <p:txBody>
          <a:bodyPr/>
          <a:lstStyle/>
          <a:p>
            <a:fld id="{E9683C7A-E92C-49AA-BEF5-E20D8DC046D9}" type="slidenum">
              <a:rPr lang="en-US" smtClean="0"/>
              <a:t>10</a:t>
            </a:fld>
            <a:endParaRPr lang="en-US"/>
          </a:p>
        </p:txBody>
      </p:sp>
    </p:spTree>
    <p:extLst>
      <p:ext uri="{BB962C8B-B14F-4D97-AF65-F5344CB8AC3E}">
        <p14:creationId xmlns:p14="http://schemas.microsoft.com/office/powerpoint/2010/main" val="3378287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859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71333669"/>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047942601"/>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91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729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00200"/>
            <a:ext cx="10972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743200"/>
            <a:ext cx="53848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743200"/>
            <a:ext cx="53848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283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0"/>
            <a:ext cx="5386917" cy="792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3048001"/>
            <a:ext cx="5386917" cy="3657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209800"/>
            <a:ext cx="5389033" cy="7921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3048001"/>
            <a:ext cx="5389033" cy="3657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407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B9F570D-6D19-40CD-9937-25137393E408}" type="datetimeFigureOut">
              <a:rPr lang="en-US" smtClean="0"/>
              <a:t>3/30/2021</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B29860D-4D81-4996-B2BE-814748F2547D}" type="slidenum">
              <a:rPr lang="en-US" smtClean="0"/>
              <a:t>‹#›</a:t>
            </a:fld>
            <a:endParaRPr lang="en-US"/>
          </a:p>
        </p:txBody>
      </p:sp>
    </p:spTree>
    <p:extLst>
      <p:ext uri="{BB962C8B-B14F-4D97-AF65-F5344CB8AC3E}">
        <p14:creationId xmlns:p14="http://schemas.microsoft.com/office/powerpoint/2010/main" val="965559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B9F570D-6D19-40CD-9937-25137393E408}" type="datetimeFigureOut">
              <a:rPr lang="en-US" smtClean="0"/>
              <a:t>3/30/2021</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B29860D-4D81-4996-B2BE-814748F2547D}" type="slidenum">
              <a:rPr lang="en-US" smtClean="0"/>
              <a:t>‹#›</a:t>
            </a:fld>
            <a:endParaRPr lang="en-US"/>
          </a:p>
        </p:txBody>
      </p:sp>
    </p:spTree>
    <p:extLst>
      <p:ext uri="{BB962C8B-B14F-4D97-AF65-F5344CB8AC3E}">
        <p14:creationId xmlns:p14="http://schemas.microsoft.com/office/powerpoint/2010/main" val="235042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9060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990600"/>
            <a:ext cx="6815667" cy="5638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2286000"/>
            <a:ext cx="4011084" cy="4343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552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066800"/>
            <a:ext cx="73152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1269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906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286000"/>
            <a:ext cx="109728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4771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Lst>
  <p:txStyles>
    <p:titleStyle>
      <a:lvl1pPr marL="0" indent="0" algn="ctr" defTabSz="914400" rtl="0" eaLnBrk="1" latinLnBrk="0" hangingPunct="1">
        <a:spcBef>
          <a:spcPct val="0"/>
        </a:spcBef>
        <a:buFont typeface="Arial"/>
        <a:buNone/>
        <a:defRPr sz="4000" b="1" i="0" kern="1200">
          <a:ln>
            <a:noFill/>
          </a:ln>
          <a:solidFill>
            <a:srgbClr val="0F76BC"/>
          </a:solidFill>
          <a:latin typeface="Helvetica Neue"/>
          <a:ea typeface="+mj-ea"/>
          <a:cs typeface="Helvetica Neue"/>
        </a:defRPr>
      </a:lvl1pPr>
    </p:titleStyle>
    <p:bodyStyle>
      <a:lvl1pPr marL="342900" indent="-342900" algn="l" defTabSz="914400" rtl="0" eaLnBrk="1" latinLnBrk="0" hangingPunct="1">
        <a:spcBef>
          <a:spcPct val="20000"/>
        </a:spcBef>
        <a:buClr>
          <a:schemeClr val="accent5"/>
        </a:buClr>
        <a:buFont typeface="Arial" pitchFamily="34" charset="0"/>
        <a:buChar char="•"/>
        <a:defRPr sz="3200" kern="1200">
          <a:solidFill>
            <a:schemeClr val="tx1">
              <a:lumMod val="75000"/>
              <a:lumOff val="25000"/>
            </a:schemeClr>
          </a:solidFill>
          <a:latin typeface="Helvetica Neue"/>
          <a:ea typeface="Tahoma" pitchFamily="34" charset="0"/>
          <a:cs typeface="Helvetica Neue"/>
        </a:defRPr>
      </a:lvl1pPr>
      <a:lvl2pPr marL="742950" indent="-285750" algn="l" defTabSz="914400" rtl="0" eaLnBrk="1" latinLnBrk="0" hangingPunct="1">
        <a:spcBef>
          <a:spcPct val="20000"/>
        </a:spcBef>
        <a:buClr>
          <a:schemeClr val="accent5"/>
        </a:buClr>
        <a:buFont typeface="Arial" pitchFamily="34" charset="0"/>
        <a:buChar char="•"/>
        <a:defRPr sz="2800" kern="1200">
          <a:solidFill>
            <a:schemeClr val="tx1">
              <a:lumMod val="75000"/>
              <a:lumOff val="25000"/>
            </a:schemeClr>
          </a:solidFill>
          <a:latin typeface="Helvetica Neue"/>
          <a:ea typeface="Tahoma" pitchFamily="34" charset="0"/>
          <a:cs typeface="Helvetica Neue"/>
        </a:defRPr>
      </a:lvl2pPr>
      <a:lvl3pPr marL="1143000" indent="-228600" algn="l" defTabSz="914400" rtl="0" eaLnBrk="1" latinLnBrk="0" hangingPunct="1">
        <a:spcBef>
          <a:spcPct val="20000"/>
        </a:spcBef>
        <a:buClr>
          <a:schemeClr val="accent5"/>
        </a:buClr>
        <a:buFont typeface="Arial" pitchFamily="34" charset="0"/>
        <a:buChar char="•"/>
        <a:defRPr sz="2400" kern="1200">
          <a:solidFill>
            <a:schemeClr val="tx1">
              <a:lumMod val="75000"/>
              <a:lumOff val="25000"/>
            </a:schemeClr>
          </a:solidFill>
          <a:latin typeface="Helvetica Neue"/>
          <a:ea typeface="Tahoma" pitchFamily="34" charset="0"/>
          <a:cs typeface="Helvetica Neue"/>
        </a:defRPr>
      </a:lvl3pPr>
      <a:lvl4pPr marL="1600200" indent="-228600" algn="l" defTabSz="914400" rtl="0" eaLnBrk="1" latinLnBrk="0" hangingPunct="1">
        <a:spcBef>
          <a:spcPct val="20000"/>
        </a:spcBef>
        <a:buClr>
          <a:schemeClr val="accent5"/>
        </a:buClr>
        <a:buFont typeface="Arial" pitchFamily="34" charset="0"/>
        <a:buChar char="•"/>
        <a:defRPr sz="2000" kern="1200">
          <a:solidFill>
            <a:schemeClr val="tx1">
              <a:lumMod val="75000"/>
              <a:lumOff val="25000"/>
            </a:schemeClr>
          </a:solidFill>
          <a:latin typeface="Helvetica Neue"/>
          <a:ea typeface="Tahoma" pitchFamily="34" charset="0"/>
          <a:cs typeface="Helvetica Neue"/>
        </a:defRPr>
      </a:lvl4pPr>
      <a:lvl5pPr marL="2057400" indent="-228600" algn="l" defTabSz="914400" rtl="0" eaLnBrk="1" latinLnBrk="0" hangingPunct="1">
        <a:spcBef>
          <a:spcPct val="20000"/>
        </a:spcBef>
        <a:buClr>
          <a:schemeClr val="accent5"/>
        </a:buClr>
        <a:buFont typeface="Arial" pitchFamily="34" charset="0"/>
        <a:buChar char="•"/>
        <a:defRPr sz="2000" kern="1200">
          <a:solidFill>
            <a:schemeClr val="tx1">
              <a:lumMod val="75000"/>
              <a:lumOff val="25000"/>
            </a:schemeClr>
          </a:solidFill>
          <a:latin typeface="Helvetica Neue"/>
          <a:ea typeface="Tahoma" pitchFamily="34" charset="0"/>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immunehealthscience.com/vitamin-C.html" TargetMode="External"/><Relationship Id="rId7" Type="http://schemas.openxmlformats.org/officeDocument/2006/relationships/hyperlink" Target="http://www.immunehealthscience.com/benefits-of-zinc.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immunehealthscience.com/benefits-of-magnesium.html" TargetMode="External"/><Relationship Id="rId5" Type="http://schemas.openxmlformats.org/officeDocument/2006/relationships/hyperlink" Target="http://www.immunehealthscience.com/benefits-of-selenium.html" TargetMode="External"/><Relationship Id="rId4" Type="http://schemas.openxmlformats.org/officeDocument/2006/relationships/hyperlink" Target="http://www.immunehealthscience.com/vitamin-E.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CAF1-5349-B844-AF2C-A805E3FEF4D5}"/>
              </a:ext>
            </a:extLst>
          </p:cNvPr>
          <p:cNvSpPr>
            <a:spLocks noGrp="1"/>
          </p:cNvSpPr>
          <p:nvPr>
            <p:ph type="title"/>
          </p:nvPr>
        </p:nvSpPr>
        <p:spPr>
          <a:xfrm>
            <a:off x="838200" y="685800"/>
            <a:ext cx="10515600" cy="1325563"/>
          </a:xfrm>
        </p:spPr>
        <p:txBody>
          <a:bodyPr>
            <a:normAutofit/>
          </a:bodyPr>
          <a:lstStyle/>
          <a:p>
            <a:pPr algn="ctr"/>
            <a:r>
              <a:rPr lang="en-US" b="1" dirty="0">
                <a:solidFill>
                  <a:srgbClr val="0E76BC"/>
                </a:solidFill>
                <a:latin typeface="Myriad Pro" panose="020B0503030403020204" pitchFamily="34" charset="0"/>
              </a:rPr>
              <a:t>DETOX THE BODY</a:t>
            </a:r>
          </a:p>
        </p:txBody>
      </p:sp>
      <p:pic>
        <p:nvPicPr>
          <p:cNvPr id="4" name="Picture 3" descr="A picture containing different, colorful, arranged, fresh&#10;&#10;Description automatically generated">
            <a:extLst>
              <a:ext uri="{FF2B5EF4-FFF2-40B4-BE49-F238E27FC236}">
                <a16:creationId xmlns:a16="http://schemas.microsoft.com/office/drawing/2014/main" id="{E5ED5F6C-ED6C-4AE0-A18F-09AD4EBE8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541623"/>
            <a:ext cx="3886201" cy="4295628"/>
          </a:xfrm>
          <a:prstGeom prst="rect">
            <a:avLst/>
          </a:prstGeom>
        </p:spPr>
      </p:pic>
    </p:spTree>
    <p:extLst>
      <p:ext uri="{BB962C8B-B14F-4D97-AF65-F5344CB8AC3E}">
        <p14:creationId xmlns:p14="http://schemas.microsoft.com/office/powerpoint/2010/main" val="3203678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C1FFE-C240-4FA1-922E-CC683F9EA3DB}"/>
              </a:ext>
            </a:extLst>
          </p:cNvPr>
          <p:cNvSpPr>
            <a:spLocks noGrp="1"/>
          </p:cNvSpPr>
          <p:nvPr>
            <p:ph type="title"/>
          </p:nvPr>
        </p:nvSpPr>
        <p:spPr/>
        <p:txBody>
          <a:bodyPr>
            <a:normAutofit/>
          </a:bodyPr>
          <a:lstStyle/>
          <a:p>
            <a:r>
              <a:rPr lang="en-US" sz="3200" dirty="0">
                <a:latin typeface="+mn-lt"/>
              </a:rPr>
              <a:t>At-A-Glance: Sources of Common Hormone Disruptors</a:t>
            </a:r>
          </a:p>
        </p:txBody>
      </p:sp>
      <p:sp>
        <p:nvSpPr>
          <p:cNvPr id="4" name="Content Placeholder 3">
            <a:extLst>
              <a:ext uri="{FF2B5EF4-FFF2-40B4-BE49-F238E27FC236}">
                <a16:creationId xmlns:a16="http://schemas.microsoft.com/office/drawing/2014/main" id="{BBCFB877-4619-4D1C-ADCA-80E3FA12238E}"/>
              </a:ext>
            </a:extLst>
          </p:cNvPr>
          <p:cNvSpPr>
            <a:spLocks noGrp="1"/>
          </p:cNvSpPr>
          <p:nvPr>
            <p:ph idx="1"/>
          </p:nvPr>
        </p:nvSpPr>
        <p:spPr/>
        <p:txBody>
          <a:bodyPr/>
          <a:lstStyle/>
          <a:p>
            <a:endParaRPr lang="en-US"/>
          </a:p>
        </p:txBody>
      </p:sp>
      <p:sp>
        <p:nvSpPr>
          <p:cNvPr id="22" name="Slide Number Placeholder 21">
            <a:extLst>
              <a:ext uri="{FF2B5EF4-FFF2-40B4-BE49-F238E27FC236}">
                <a16:creationId xmlns:a16="http://schemas.microsoft.com/office/drawing/2014/main" id="{ED5EA247-2A8D-4DCB-BB1F-03441A8F7FB5}"/>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19DDAC-81C7-7844-AA5C-1E403B7C38D9}" type="slidenum">
              <a:rPr lang="en-US" smtClean="0"/>
              <a:pPr/>
              <a:t>10</a:t>
            </a:fld>
            <a:endParaRPr lang="en-US"/>
          </a:p>
        </p:txBody>
      </p:sp>
      <p:graphicFrame>
        <p:nvGraphicFramePr>
          <p:cNvPr id="10" name="Table 18">
            <a:extLst>
              <a:ext uri="{FF2B5EF4-FFF2-40B4-BE49-F238E27FC236}">
                <a16:creationId xmlns:a16="http://schemas.microsoft.com/office/drawing/2014/main" id="{68A949F9-F770-4C5E-90B3-8B90ED49C3F2}"/>
              </a:ext>
            </a:extLst>
          </p:cNvPr>
          <p:cNvGraphicFramePr>
            <a:graphicFrameLocks noGrp="1"/>
          </p:cNvGraphicFramePr>
          <p:nvPr>
            <p:extLst>
              <p:ext uri="{D42A27DB-BD31-4B8C-83A1-F6EECF244321}">
                <p14:modId xmlns:p14="http://schemas.microsoft.com/office/powerpoint/2010/main" val="3997058185"/>
              </p:ext>
            </p:extLst>
          </p:nvPr>
        </p:nvGraphicFramePr>
        <p:xfrm>
          <a:off x="-16239" y="1193799"/>
          <a:ext cx="4625184" cy="4663440"/>
        </p:xfrm>
        <a:graphic>
          <a:graphicData uri="http://schemas.openxmlformats.org/drawingml/2006/table">
            <a:tbl>
              <a:tblPr firstRow="1" bandRow="1">
                <a:tableStyleId>{5C22544A-7EE6-4342-B048-85BDC9FD1C3A}</a:tableStyleId>
              </a:tblPr>
              <a:tblGrid>
                <a:gridCol w="2312592">
                  <a:extLst>
                    <a:ext uri="{9D8B030D-6E8A-4147-A177-3AD203B41FA5}">
                      <a16:colId xmlns:a16="http://schemas.microsoft.com/office/drawing/2014/main" val="2407111747"/>
                    </a:ext>
                  </a:extLst>
                </a:gridCol>
                <a:gridCol w="2312592">
                  <a:extLst>
                    <a:ext uri="{9D8B030D-6E8A-4147-A177-3AD203B41FA5}">
                      <a16:colId xmlns:a16="http://schemas.microsoft.com/office/drawing/2014/main" val="855271893"/>
                    </a:ext>
                  </a:extLst>
                </a:gridCol>
              </a:tblGrid>
              <a:tr h="290094">
                <a:tc gridSpan="2">
                  <a:txBody>
                    <a:bodyPr/>
                    <a:lstStyle/>
                    <a:p>
                      <a:pPr algn="ctr"/>
                      <a:r>
                        <a:rPr lang="en-US" sz="1400" dirty="0"/>
                        <a:t>Phthalates</a:t>
                      </a:r>
                    </a:p>
                  </a:txBody>
                  <a:tcPr/>
                </a:tc>
                <a:tc hMerge="1">
                  <a:txBody>
                    <a:bodyPr/>
                    <a:lstStyle/>
                    <a:p>
                      <a:pPr algn="ctr"/>
                      <a:endParaRPr lang="en-US" dirty="0"/>
                    </a:p>
                  </a:txBody>
                  <a:tcPr/>
                </a:tc>
                <a:extLst>
                  <a:ext uri="{0D108BD9-81ED-4DB2-BD59-A6C34878D82A}">
                    <a16:rowId xmlns:a16="http://schemas.microsoft.com/office/drawing/2014/main" val="2252556869"/>
                  </a:ext>
                </a:extLst>
              </a:tr>
              <a:tr h="4262752">
                <a:tc>
                  <a:txBody>
                    <a:bodyPr/>
                    <a:lstStyle/>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dirty="0"/>
                        <a:t>Wall Coverings</a:t>
                      </a:r>
                    </a:p>
                    <a:p>
                      <a:pPr marL="285750" indent="-285750" algn="l">
                        <a:buFont typeface="Arial" panose="020B0604020202020204" pitchFamily="34" charset="0"/>
                        <a:buChar char="•"/>
                      </a:pPr>
                      <a:r>
                        <a:rPr lang="en-US" sz="1400" dirty="0"/>
                        <a:t>Tablecloths</a:t>
                      </a:r>
                    </a:p>
                    <a:p>
                      <a:pPr marL="285750" indent="-285750" algn="l">
                        <a:buFont typeface="Arial" panose="020B0604020202020204" pitchFamily="34" charset="0"/>
                        <a:buChar char="•"/>
                      </a:pPr>
                      <a:r>
                        <a:rPr lang="en-US" sz="1400" dirty="0"/>
                        <a:t>Floor Tiles</a:t>
                      </a:r>
                    </a:p>
                    <a:p>
                      <a:pPr marL="285750" indent="-285750" algn="l">
                        <a:buFont typeface="Arial" panose="020B0604020202020204" pitchFamily="34" charset="0"/>
                        <a:buChar char="•"/>
                      </a:pPr>
                      <a:r>
                        <a:rPr lang="en-US" sz="1400" dirty="0"/>
                        <a:t>Furniture Upholstery</a:t>
                      </a:r>
                    </a:p>
                    <a:p>
                      <a:pPr marL="285750" indent="-285750" algn="l">
                        <a:buFont typeface="Arial" panose="020B0604020202020204" pitchFamily="34" charset="0"/>
                        <a:buChar char="•"/>
                      </a:pPr>
                      <a:r>
                        <a:rPr lang="en-US" sz="1400" dirty="0"/>
                        <a:t>Shower Curtains</a:t>
                      </a:r>
                    </a:p>
                    <a:p>
                      <a:pPr marL="285750" indent="-285750" algn="l">
                        <a:buFont typeface="Arial" panose="020B0604020202020204" pitchFamily="34" charset="0"/>
                        <a:buChar char="•"/>
                      </a:pPr>
                      <a:r>
                        <a:rPr lang="en-US" sz="1400" dirty="0"/>
                        <a:t>Garden Hoses</a:t>
                      </a:r>
                    </a:p>
                    <a:p>
                      <a:pPr marL="285750" indent="-285750" algn="l">
                        <a:buFont typeface="Arial" panose="020B0604020202020204" pitchFamily="34" charset="0"/>
                        <a:buChar char="•"/>
                      </a:pPr>
                      <a:r>
                        <a:rPr lang="en-US" sz="1400" dirty="0"/>
                        <a:t>Swimming Pool Liners</a:t>
                      </a:r>
                    </a:p>
                    <a:p>
                      <a:pPr marL="285750" indent="-285750" algn="l">
                        <a:buFont typeface="Arial" panose="020B0604020202020204" pitchFamily="34" charset="0"/>
                        <a:buChar char="•"/>
                      </a:pPr>
                      <a:r>
                        <a:rPr lang="en-US" sz="1400" dirty="0"/>
                        <a:t>Rainwear</a:t>
                      </a:r>
                    </a:p>
                    <a:p>
                      <a:pPr marL="285750" indent="-285750" algn="l">
                        <a:buFont typeface="Arial" panose="020B0604020202020204" pitchFamily="34" charset="0"/>
                        <a:buChar char="•"/>
                      </a:pPr>
                      <a:r>
                        <a:rPr lang="en-US" sz="1400" dirty="0"/>
                        <a:t>Baby Pants</a:t>
                      </a:r>
                    </a:p>
                    <a:p>
                      <a:pPr marL="285750" indent="-285750" algn="l">
                        <a:buFont typeface="Arial" panose="020B0604020202020204" pitchFamily="34" charset="0"/>
                        <a:buChar char="•"/>
                      </a:pPr>
                      <a:r>
                        <a:rPr lang="en-US" sz="1400" dirty="0"/>
                        <a:t>Dolls</a:t>
                      </a:r>
                    </a:p>
                    <a:p>
                      <a:pPr marL="285750" indent="-285750" algn="l">
                        <a:buFont typeface="Arial" panose="020B0604020202020204" pitchFamily="34" charset="0"/>
                        <a:buChar char="•"/>
                      </a:pPr>
                      <a:r>
                        <a:rPr lang="en-US" sz="1400" dirty="0"/>
                        <a:t>Shoes</a:t>
                      </a:r>
                    </a:p>
                    <a:p>
                      <a:pPr marL="285750" indent="-285750" algn="l">
                        <a:buFont typeface="Arial" panose="020B0604020202020204" pitchFamily="34" charset="0"/>
                        <a:buChar char="•"/>
                      </a:pPr>
                      <a:r>
                        <a:rPr lang="en-US" sz="1400" dirty="0"/>
                        <a:t>Automobile Upholstery </a:t>
                      </a:r>
                      <a:br>
                        <a:rPr lang="en-US" sz="1400" dirty="0"/>
                      </a:br>
                      <a:r>
                        <a:rPr lang="en-US" sz="1400" dirty="0"/>
                        <a:t>and Tops</a:t>
                      </a:r>
                    </a:p>
                    <a:p>
                      <a:pPr marL="285750" indent="-285750" algn="l">
                        <a:buFont typeface="Arial" panose="020B0604020202020204" pitchFamily="34" charset="0"/>
                        <a:buChar char="•"/>
                      </a:pPr>
                      <a:r>
                        <a:rPr lang="en-US" sz="1400" dirty="0"/>
                        <a:t>Food Packaging</a:t>
                      </a:r>
                    </a:p>
                    <a:p>
                      <a:pPr marL="285750" indent="-285750" algn="l">
                        <a:buFont typeface="Arial" panose="020B0604020202020204" pitchFamily="34" charset="0"/>
                        <a:buChar char="•"/>
                      </a:pPr>
                      <a:r>
                        <a:rPr lang="en-US" sz="1400" dirty="0"/>
                        <a:t>Sheathing for Wire </a:t>
                      </a:r>
                      <a:br>
                        <a:rPr lang="en-US" sz="1400" dirty="0"/>
                      </a:br>
                      <a:r>
                        <a:rPr lang="en-US" sz="1400" dirty="0"/>
                        <a:t>&amp; Cable</a:t>
                      </a:r>
                    </a:p>
                    <a:p>
                      <a:pPr marL="285750" indent="-285750" algn="l">
                        <a:buFont typeface="Arial" panose="020B0604020202020204" pitchFamily="34" charset="0"/>
                        <a:buChar char="•"/>
                      </a:pPr>
                      <a:r>
                        <a:rPr lang="en-US" sz="1400" dirty="0"/>
                        <a:t>Medical Tubing</a:t>
                      </a:r>
                    </a:p>
                    <a:p>
                      <a:pPr marL="285750" indent="-285750" algn="l">
                        <a:buFont typeface="Arial" panose="020B0604020202020204" pitchFamily="34" charset="0"/>
                        <a:buChar char="•"/>
                      </a:pPr>
                      <a:endParaRPr lang="en-US" sz="1400" dirty="0"/>
                    </a:p>
                  </a:txBody>
                  <a:tcPr/>
                </a:tc>
                <a:tc>
                  <a:txBody>
                    <a:bodyPr/>
                    <a:lstStyle/>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dirty="0"/>
                        <a:t>Blood Storage Bags</a:t>
                      </a:r>
                    </a:p>
                    <a:p>
                      <a:pPr marL="285750" indent="-285750" algn="l">
                        <a:buFont typeface="Arial" panose="020B0604020202020204" pitchFamily="34" charset="0"/>
                        <a:buChar char="•"/>
                      </a:pPr>
                      <a:r>
                        <a:rPr lang="en-US" sz="1400" dirty="0"/>
                        <a:t>Carpets</a:t>
                      </a:r>
                    </a:p>
                    <a:p>
                      <a:pPr marL="285750" indent="-285750" algn="l">
                        <a:buFont typeface="Arial" panose="020B0604020202020204" pitchFamily="34" charset="0"/>
                        <a:buChar char="•"/>
                      </a:pPr>
                      <a:r>
                        <a:rPr lang="en-US" sz="1400" dirty="0"/>
                        <a:t>Paints</a:t>
                      </a:r>
                    </a:p>
                    <a:p>
                      <a:pPr marL="285750" indent="-285750" algn="l">
                        <a:buFont typeface="Arial" panose="020B0604020202020204" pitchFamily="34" charset="0"/>
                        <a:buChar char="•"/>
                      </a:pPr>
                      <a:r>
                        <a:rPr lang="en-US" sz="1400" dirty="0"/>
                        <a:t>Glue</a:t>
                      </a:r>
                    </a:p>
                    <a:p>
                      <a:pPr marL="285750" indent="-285750" algn="l">
                        <a:buFont typeface="Arial" panose="020B0604020202020204" pitchFamily="34" charset="0"/>
                        <a:buChar char="•"/>
                      </a:pPr>
                      <a:r>
                        <a:rPr lang="en-US" sz="1400" dirty="0"/>
                        <a:t>Insect Repellants</a:t>
                      </a:r>
                    </a:p>
                    <a:p>
                      <a:pPr marL="285750" indent="-285750" algn="l">
                        <a:buFont typeface="Arial" panose="020B0604020202020204" pitchFamily="34" charset="0"/>
                        <a:buChar char="•"/>
                      </a:pPr>
                      <a:r>
                        <a:rPr lang="en-US" sz="1400" dirty="0"/>
                        <a:t>Hair Spray</a:t>
                      </a:r>
                    </a:p>
                    <a:p>
                      <a:pPr marL="285750" indent="-285750" algn="l">
                        <a:buFont typeface="Arial" panose="020B0604020202020204" pitchFamily="34" charset="0"/>
                        <a:buChar char="•"/>
                      </a:pPr>
                      <a:r>
                        <a:rPr lang="en-US" sz="1400" dirty="0"/>
                        <a:t>Nail Polish</a:t>
                      </a:r>
                    </a:p>
                    <a:p>
                      <a:pPr marL="285750" indent="-285750" algn="l">
                        <a:buFont typeface="Arial" panose="020B0604020202020204" pitchFamily="34" charset="0"/>
                        <a:buChar char="•"/>
                      </a:pPr>
                      <a:r>
                        <a:rPr lang="en-US" sz="1400" dirty="0"/>
                        <a:t>Rocket Fuel</a:t>
                      </a:r>
                    </a:p>
                    <a:p>
                      <a:pPr marL="285750" indent="-285750" algn="l">
                        <a:buFont typeface="Arial" panose="020B0604020202020204" pitchFamily="34" charset="0"/>
                        <a:buChar char="•"/>
                      </a:pPr>
                      <a:r>
                        <a:rPr lang="en-US" sz="1400" dirty="0"/>
                        <a:t>Carpet Back Coating</a:t>
                      </a:r>
                    </a:p>
                    <a:p>
                      <a:pPr marL="285750" indent="-285750" algn="l">
                        <a:buFont typeface="Arial" panose="020B0604020202020204" pitchFamily="34" charset="0"/>
                        <a:buChar char="•"/>
                      </a:pPr>
                      <a:r>
                        <a:rPr lang="en-US" sz="1400" dirty="0"/>
                        <a:t>Adhesives</a:t>
                      </a:r>
                    </a:p>
                    <a:p>
                      <a:pPr marL="285750" indent="-285750" algn="l">
                        <a:buFont typeface="Arial" panose="020B0604020202020204" pitchFamily="34" charset="0"/>
                        <a:buChar char="•"/>
                      </a:pPr>
                      <a:r>
                        <a:rPr lang="en-US" sz="1400" dirty="0"/>
                        <a:t>Cosmetics</a:t>
                      </a:r>
                    </a:p>
                    <a:p>
                      <a:pPr marL="285750" indent="-285750" algn="l">
                        <a:buFont typeface="Arial" panose="020B0604020202020204" pitchFamily="34" charset="0"/>
                        <a:buChar char="•"/>
                      </a:pPr>
                      <a:r>
                        <a:rPr lang="en-US" sz="1400" dirty="0"/>
                        <a:t>Pesticides</a:t>
                      </a:r>
                    </a:p>
                    <a:p>
                      <a:pPr marL="285750" indent="-285750" algn="l">
                        <a:buFont typeface="Arial" panose="020B0604020202020204" pitchFamily="34" charset="0"/>
                        <a:buChar char="•"/>
                      </a:pPr>
                      <a:r>
                        <a:rPr lang="en-US" sz="1400" dirty="0"/>
                        <a:t>Toothbrushes</a:t>
                      </a:r>
                    </a:p>
                    <a:p>
                      <a:pPr marL="285750" indent="-285750" algn="l">
                        <a:buFont typeface="Arial" panose="020B0604020202020204" pitchFamily="34" charset="0"/>
                        <a:buChar char="•"/>
                      </a:pPr>
                      <a:r>
                        <a:rPr lang="en-US" sz="1400" dirty="0"/>
                        <a:t>Automobile Parts</a:t>
                      </a:r>
                    </a:p>
                    <a:p>
                      <a:pPr marL="285750" indent="-285750" algn="l">
                        <a:buFont typeface="Arial" panose="020B0604020202020204" pitchFamily="34" charset="0"/>
                        <a:buChar char="•"/>
                      </a:pPr>
                      <a:r>
                        <a:rPr lang="en-US" sz="1400" dirty="0"/>
                        <a:t>Tools</a:t>
                      </a:r>
                    </a:p>
                    <a:p>
                      <a:pPr marL="285750" indent="-285750" algn="l">
                        <a:buFont typeface="Arial" panose="020B0604020202020204" pitchFamily="34" charset="0"/>
                        <a:buChar char="•"/>
                      </a:pPr>
                      <a:r>
                        <a:rPr lang="en-US" sz="1400" dirty="0"/>
                        <a:t>Toys</a:t>
                      </a:r>
                    </a:p>
                    <a:p>
                      <a:pPr marL="285750" indent="-285750" algn="l">
                        <a:buFont typeface="Arial" panose="020B0604020202020204" pitchFamily="34" charset="0"/>
                        <a:buChar char="•"/>
                      </a:pPr>
                      <a:r>
                        <a:rPr lang="en-US" sz="1400" dirty="0"/>
                        <a:t>Aspirin</a:t>
                      </a:r>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txBody>
                  <a:tcPr/>
                </a:tc>
                <a:extLst>
                  <a:ext uri="{0D108BD9-81ED-4DB2-BD59-A6C34878D82A}">
                    <a16:rowId xmlns:a16="http://schemas.microsoft.com/office/drawing/2014/main" val="1959205192"/>
                  </a:ext>
                </a:extLst>
              </a:tr>
            </a:tbl>
          </a:graphicData>
        </a:graphic>
      </p:graphicFrame>
      <p:graphicFrame>
        <p:nvGraphicFramePr>
          <p:cNvPr id="14" name="Table 18">
            <a:extLst>
              <a:ext uri="{FF2B5EF4-FFF2-40B4-BE49-F238E27FC236}">
                <a16:creationId xmlns:a16="http://schemas.microsoft.com/office/drawing/2014/main" id="{1D582D73-B14A-4B66-9A27-D7879CC023A0}"/>
              </a:ext>
            </a:extLst>
          </p:cNvPr>
          <p:cNvGraphicFramePr>
            <a:graphicFrameLocks noGrp="1"/>
          </p:cNvGraphicFramePr>
          <p:nvPr/>
        </p:nvGraphicFramePr>
        <p:xfrm>
          <a:off x="4632443" y="1191492"/>
          <a:ext cx="1953085" cy="4672770"/>
        </p:xfrm>
        <a:graphic>
          <a:graphicData uri="http://schemas.openxmlformats.org/drawingml/2006/table">
            <a:tbl>
              <a:tblPr firstRow="1" bandRow="1">
                <a:tableStyleId>{5C22544A-7EE6-4342-B048-85BDC9FD1C3A}</a:tableStyleId>
              </a:tblPr>
              <a:tblGrid>
                <a:gridCol w="1953085">
                  <a:extLst>
                    <a:ext uri="{9D8B030D-6E8A-4147-A177-3AD203B41FA5}">
                      <a16:colId xmlns:a16="http://schemas.microsoft.com/office/drawing/2014/main" val="2407111747"/>
                    </a:ext>
                  </a:extLst>
                </a:gridCol>
              </a:tblGrid>
              <a:tr h="314130">
                <a:tc>
                  <a:txBody>
                    <a:bodyPr/>
                    <a:lstStyle/>
                    <a:p>
                      <a:pPr algn="ctr"/>
                      <a:r>
                        <a:rPr lang="en-US" sz="1400" dirty="0"/>
                        <a:t>Benzene</a:t>
                      </a:r>
                    </a:p>
                  </a:txBody>
                  <a:tcPr/>
                </a:tc>
                <a:extLst>
                  <a:ext uri="{0D108BD9-81ED-4DB2-BD59-A6C34878D82A}">
                    <a16:rowId xmlns:a16="http://schemas.microsoft.com/office/drawing/2014/main" val="2252556869"/>
                  </a:ext>
                </a:extLst>
              </a:tr>
              <a:tr h="3537433">
                <a:tc>
                  <a:txBody>
                    <a:bodyPr/>
                    <a:lstStyle/>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dirty="0"/>
                        <a:t>Pesticides</a:t>
                      </a:r>
                    </a:p>
                    <a:p>
                      <a:pPr marL="285750" indent="-285750" algn="l">
                        <a:buFont typeface="Arial" panose="020B0604020202020204" pitchFamily="34" charset="0"/>
                        <a:buChar char="•"/>
                      </a:pPr>
                      <a:r>
                        <a:rPr lang="en-US" sz="1400" dirty="0"/>
                        <a:t>Wildfire Smoke</a:t>
                      </a:r>
                    </a:p>
                    <a:p>
                      <a:pPr marL="285750" indent="-285750" algn="l">
                        <a:buFont typeface="Arial" panose="020B0604020202020204" pitchFamily="34" charset="0"/>
                        <a:buChar char="•"/>
                      </a:pPr>
                      <a:r>
                        <a:rPr lang="en-US" sz="1400" dirty="0"/>
                        <a:t>Plastics</a:t>
                      </a:r>
                    </a:p>
                    <a:p>
                      <a:pPr marL="285750" indent="-285750" algn="l">
                        <a:buFont typeface="Arial" panose="020B0604020202020204" pitchFamily="34" charset="0"/>
                        <a:buChar char="•"/>
                      </a:pPr>
                      <a:r>
                        <a:rPr lang="en-US" sz="1400" dirty="0"/>
                        <a:t>Resins</a:t>
                      </a:r>
                    </a:p>
                    <a:p>
                      <a:pPr marL="285750" indent="-285750" algn="l">
                        <a:buFont typeface="Arial" panose="020B0604020202020204" pitchFamily="34" charset="0"/>
                        <a:buChar char="•"/>
                      </a:pPr>
                      <a:r>
                        <a:rPr lang="en-US" sz="1400" dirty="0"/>
                        <a:t>Synthetic Fibers</a:t>
                      </a:r>
                    </a:p>
                    <a:p>
                      <a:pPr marL="285750" indent="-285750" algn="l">
                        <a:buFont typeface="Arial" panose="020B0604020202020204" pitchFamily="34" charset="0"/>
                        <a:buChar char="•"/>
                      </a:pPr>
                      <a:r>
                        <a:rPr lang="en-US" sz="1400" dirty="0"/>
                        <a:t>Rubber Lubricants</a:t>
                      </a:r>
                    </a:p>
                    <a:p>
                      <a:pPr marL="285750" indent="-285750" algn="l">
                        <a:buFont typeface="Arial" panose="020B0604020202020204" pitchFamily="34" charset="0"/>
                        <a:buChar char="•"/>
                      </a:pPr>
                      <a:r>
                        <a:rPr lang="en-US" sz="1400" dirty="0"/>
                        <a:t>Dyes</a:t>
                      </a:r>
                    </a:p>
                    <a:p>
                      <a:pPr marL="285750" indent="-285750" algn="l">
                        <a:buFont typeface="Arial" panose="020B0604020202020204" pitchFamily="34" charset="0"/>
                        <a:buChar char="•"/>
                      </a:pPr>
                      <a:r>
                        <a:rPr lang="en-US" sz="1400" dirty="0"/>
                        <a:t>Detergents</a:t>
                      </a:r>
                    </a:p>
                    <a:p>
                      <a:pPr marL="285750" indent="-285750" algn="l">
                        <a:buFont typeface="Arial" panose="020B0604020202020204" pitchFamily="34" charset="0"/>
                        <a:buChar char="•"/>
                      </a:pPr>
                      <a:r>
                        <a:rPr lang="en-US" sz="1400" dirty="0"/>
                        <a:t>Drugs</a:t>
                      </a:r>
                    </a:p>
                    <a:p>
                      <a:pPr marL="285750" indent="-285750" algn="l">
                        <a:buFont typeface="Arial" panose="020B0604020202020204" pitchFamily="34" charset="0"/>
                        <a:buChar char="•"/>
                      </a:pPr>
                      <a:r>
                        <a:rPr lang="en-US" sz="1400" dirty="0"/>
                        <a:t>Vehicle Exhaust</a:t>
                      </a:r>
                    </a:p>
                    <a:p>
                      <a:pPr marL="285750" indent="-285750" algn="l">
                        <a:buFont typeface="Arial" panose="020B0604020202020204" pitchFamily="34" charset="0"/>
                        <a:buChar char="•"/>
                      </a:pPr>
                      <a:r>
                        <a:rPr lang="en-US" sz="1400" dirty="0"/>
                        <a:t>Groundwater</a:t>
                      </a:r>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txBody>
                  <a:tcPr/>
                </a:tc>
                <a:extLst>
                  <a:ext uri="{0D108BD9-81ED-4DB2-BD59-A6C34878D82A}">
                    <a16:rowId xmlns:a16="http://schemas.microsoft.com/office/drawing/2014/main" val="1959205192"/>
                  </a:ext>
                </a:extLst>
              </a:tr>
            </a:tbl>
          </a:graphicData>
        </a:graphic>
      </p:graphicFrame>
      <p:graphicFrame>
        <p:nvGraphicFramePr>
          <p:cNvPr id="16" name="Table 18">
            <a:extLst>
              <a:ext uri="{FF2B5EF4-FFF2-40B4-BE49-F238E27FC236}">
                <a16:creationId xmlns:a16="http://schemas.microsoft.com/office/drawing/2014/main" id="{B86A2484-5F49-43BC-8135-C80FDFEE81E5}"/>
              </a:ext>
            </a:extLst>
          </p:cNvPr>
          <p:cNvGraphicFramePr>
            <a:graphicFrameLocks noGrp="1"/>
          </p:cNvGraphicFramePr>
          <p:nvPr/>
        </p:nvGraphicFramePr>
        <p:xfrm>
          <a:off x="8489936" y="1191491"/>
          <a:ext cx="1867774" cy="4663440"/>
        </p:xfrm>
        <a:graphic>
          <a:graphicData uri="http://schemas.openxmlformats.org/drawingml/2006/table">
            <a:tbl>
              <a:tblPr firstRow="1" bandRow="1">
                <a:tableStyleId>{5C22544A-7EE6-4342-B048-85BDC9FD1C3A}</a:tableStyleId>
              </a:tblPr>
              <a:tblGrid>
                <a:gridCol w="1867774">
                  <a:extLst>
                    <a:ext uri="{9D8B030D-6E8A-4147-A177-3AD203B41FA5}">
                      <a16:colId xmlns:a16="http://schemas.microsoft.com/office/drawing/2014/main" val="2407111747"/>
                    </a:ext>
                  </a:extLst>
                </a:gridCol>
              </a:tblGrid>
              <a:tr h="258618">
                <a:tc>
                  <a:txBody>
                    <a:bodyPr/>
                    <a:lstStyle/>
                    <a:p>
                      <a:pPr algn="ctr"/>
                      <a:r>
                        <a:rPr lang="en-US" sz="1400" dirty="0"/>
                        <a:t>Parabens</a:t>
                      </a:r>
                    </a:p>
                  </a:txBody>
                  <a:tcPr/>
                </a:tc>
                <a:extLst>
                  <a:ext uri="{0D108BD9-81ED-4DB2-BD59-A6C34878D82A}">
                    <a16:rowId xmlns:a16="http://schemas.microsoft.com/office/drawing/2014/main" val="2252556869"/>
                  </a:ext>
                </a:extLst>
              </a:tr>
              <a:tr h="3183754">
                <a:tc>
                  <a:txBody>
                    <a:bodyPr/>
                    <a:lstStyle/>
                    <a:p>
                      <a:pPr algn="l"/>
                      <a:endParaRPr lang="en-US" sz="1400" dirty="0"/>
                    </a:p>
                    <a:p>
                      <a:pPr algn="l"/>
                      <a:r>
                        <a:rPr lang="en-US" sz="1400" dirty="0"/>
                        <a:t>Personal Care Products:</a:t>
                      </a:r>
                    </a:p>
                    <a:p>
                      <a:pPr algn="l"/>
                      <a:endParaRPr lang="en-US" sz="1400" dirty="0"/>
                    </a:p>
                    <a:p>
                      <a:pPr marL="285750" indent="-285750" algn="l">
                        <a:buFont typeface="Arial" panose="020B0604020202020204" pitchFamily="34" charset="0"/>
                        <a:buChar char="•"/>
                      </a:pPr>
                      <a:r>
                        <a:rPr lang="en-US" sz="1400" dirty="0"/>
                        <a:t>Soap</a:t>
                      </a:r>
                    </a:p>
                    <a:p>
                      <a:pPr marL="285750" indent="-285750" algn="l">
                        <a:buFont typeface="Arial" panose="020B0604020202020204" pitchFamily="34" charset="0"/>
                        <a:buChar char="•"/>
                      </a:pPr>
                      <a:r>
                        <a:rPr lang="en-US" sz="1400" dirty="0"/>
                        <a:t>Shampoo</a:t>
                      </a:r>
                    </a:p>
                    <a:p>
                      <a:pPr marL="285750" indent="-285750" algn="l">
                        <a:buFont typeface="Arial" panose="020B0604020202020204" pitchFamily="34" charset="0"/>
                        <a:buChar char="•"/>
                      </a:pPr>
                      <a:r>
                        <a:rPr lang="en-US" sz="1400" dirty="0"/>
                        <a:t>Cosmetics</a:t>
                      </a:r>
                    </a:p>
                    <a:p>
                      <a:pPr marL="285750" indent="-285750" algn="l">
                        <a:buFont typeface="Arial" panose="020B0604020202020204" pitchFamily="34" charset="0"/>
                        <a:buChar char="•"/>
                      </a:pPr>
                      <a:r>
                        <a:rPr lang="en-US" sz="1400" dirty="0"/>
                        <a:t>Perfume</a:t>
                      </a:r>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0" indent="0" algn="l">
                        <a:buFont typeface="Arial" panose="020B0604020202020204" pitchFamily="34" charset="0"/>
                        <a:buNone/>
                      </a:pPr>
                      <a:endParaRPr lang="en-US" sz="1400" dirty="0"/>
                    </a:p>
                  </a:txBody>
                  <a:tcPr/>
                </a:tc>
                <a:extLst>
                  <a:ext uri="{0D108BD9-81ED-4DB2-BD59-A6C34878D82A}">
                    <a16:rowId xmlns:a16="http://schemas.microsoft.com/office/drawing/2014/main" val="1959205192"/>
                  </a:ext>
                </a:extLst>
              </a:tr>
            </a:tbl>
          </a:graphicData>
        </a:graphic>
      </p:graphicFrame>
      <p:graphicFrame>
        <p:nvGraphicFramePr>
          <p:cNvPr id="18" name="Table 18">
            <a:extLst>
              <a:ext uri="{FF2B5EF4-FFF2-40B4-BE49-F238E27FC236}">
                <a16:creationId xmlns:a16="http://schemas.microsoft.com/office/drawing/2014/main" id="{2EDD2818-E95C-4DE4-9202-4177D742AD08}"/>
              </a:ext>
            </a:extLst>
          </p:cNvPr>
          <p:cNvGraphicFramePr>
            <a:graphicFrameLocks noGrp="1"/>
          </p:cNvGraphicFramePr>
          <p:nvPr>
            <p:extLst>
              <p:ext uri="{D42A27DB-BD31-4B8C-83A1-F6EECF244321}">
                <p14:modId xmlns:p14="http://schemas.microsoft.com/office/powerpoint/2010/main" val="3457416178"/>
              </p:ext>
            </p:extLst>
          </p:nvPr>
        </p:nvGraphicFramePr>
        <p:xfrm>
          <a:off x="10380645" y="1194624"/>
          <a:ext cx="1832370" cy="4600200"/>
        </p:xfrm>
        <a:graphic>
          <a:graphicData uri="http://schemas.openxmlformats.org/drawingml/2006/table">
            <a:tbl>
              <a:tblPr firstRow="1" bandRow="1">
                <a:tableStyleId>{5C22544A-7EE6-4342-B048-85BDC9FD1C3A}</a:tableStyleId>
              </a:tblPr>
              <a:tblGrid>
                <a:gridCol w="1832370">
                  <a:extLst>
                    <a:ext uri="{9D8B030D-6E8A-4147-A177-3AD203B41FA5}">
                      <a16:colId xmlns:a16="http://schemas.microsoft.com/office/drawing/2014/main" val="2407111747"/>
                    </a:ext>
                  </a:extLst>
                </a:gridCol>
              </a:tblGrid>
              <a:tr h="312680">
                <a:tc>
                  <a:txBody>
                    <a:bodyPr/>
                    <a:lstStyle/>
                    <a:p>
                      <a:pPr algn="ctr"/>
                      <a:r>
                        <a:rPr lang="en-US" sz="1400" dirty="0"/>
                        <a:t>Styrene</a:t>
                      </a:r>
                    </a:p>
                  </a:txBody>
                  <a:tcPr/>
                </a:tc>
                <a:extLst>
                  <a:ext uri="{0D108BD9-81ED-4DB2-BD59-A6C34878D82A}">
                    <a16:rowId xmlns:a16="http://schemas.microsoft.com/office/drawing/2014/main" val="2252556869"/>
                  </a:ext>
                </a:extLst>
              </a:tr>
              <a:tr h="4019928">
                <a:tc>
                  <a:txBody>
                    <a:bodyPr/>
                    <a:lstStyle/>
                    <a:p>
                      <a:pPr marL="0" indent="0" algn="l">
                        <a:buFont typeface="Arial" panose="020B0604020202020204" pitchFamily="34" charset="0"/>
                        <a:buNone/>
                      </a:pPr>
                      <a:endParaRPr lang="en-US" sz="1400" dirty="0"/>
                    </a:p>
                    <a:p>
                      <a:pPr marL="285750" indent="-285750" algn="l">
                        <a:buFont typeface="Arial" panose="020B0604020202020204" pitchFamily="34" charset="0"/>
                        <a:buChar char="•"/>
                      </a:pPr>
                      <a:r>
                        <a:rPr lang="en-US" sz="1400" dirty="0"/>
                        <a:t>Cigarette Smoke</a:t>
                      </a:r>
                    </a:p>
                    <a:p>
                      <a:pPr marL="285750" indent="-285750" algn="l">
                        <a:buFont typeface="Arial" panose="020B0604020202020204" pitchFamily="34" charset="0"/>
                        <a:buChar char="•"/>
                      </a:pPr>
                      <a:r>
                        <a:rPr lang="en-US" sz="1400" dirty="0"/>
                        <a:t>Packaging</a:t>
                      </a:r>
                    </a:p>
                    <a:p>
                      <a:pPr marL="285750" indent="-285750" algn="l">
                        <a:buFont typeface="Arial" panose="020B0604020202020204" pitchFamily="34" charset="0"/>
                        <a:buChar char="•"/>
                      </a:pPr>
                      <a:r>
                        <a:rPr lang="en-US" sz="1400" dirty="0"/>
                        <a:t>Household &amp; Building Products</a:t>
                      </a:r>
                    </a:p>
                    <a:p>
                      <a:pPr marL="285750" indent="-285750" algn="l">
                        <a:buFont typeface="Arial" panose="020B0604020202020204" pitchFamily="34" charset="0"/>
                        <a:buChar char="•"/>
                      </a:pPr>
                      <a:r>
                        <a:rPr lang="en-US" sz="1400" dirty="0"/>
                        <a:t>Vehicle Exhaust</a:t>
                      </a:r>
                    </a:p>
                    <a:p>
                      <a:pPr marL="285750" indent="-285750" algn="l">
                        <a:buFont typeface="Arial" panose="020B0604020202020204" pitchFamily="34" charset="0"/>
                        <a:buChar char="•"/>
                      </a:pPr>
                      <a:r>
                        <a:rPr lang="en-US" sz="1400" dirty="0"/>
                        <a:t>Emissions from Copy Machines</a:t>
                      </a:r>
                      <a:br>
                        <a:rPr lang="en-US" sz="1400" dirty="0"/>
                      </a:b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baseline="-250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txBody>
                  <a:tcPr/>
                </a:tc>
                <a:extLst>
                  <a:ext uri="{0D108BD9-81ED-4DB2-BD59-A6C34878D82A}">
                    <a16:rowId xmlns:a16="http://schemas.microsoft.com/office/drawing/2014/main" val="1959205192"/>
                  </a:ext>
                </a:extLst>
              </a:tr>
            </a:tbl>
          </a:graphicData>
        </a:graphic>
      </p:graphicFrame>
      <p:graphicFrame>
        <p:nvGraphicFramePr>
          <p:cNvPr id="20" name="Table 18">
            <a:extLst>
              <a:ext uri="{FF2B5EF4-FFF2-40B4-BE49-F238E27FC236}">
                <a16:creationId xmlns:a16="http://schemas.microsoft.com/office/drawing/2014/main" id="{7E3975EC-4F60-48D1-AA66-3C7BA12CBD26}"/>
              </a:ext>
            </a:extLst>
          </p:cNvPr>
          <p:cNvGraphicFramePr>
            <a:graphicFrameLocks noGrp="1"/>
          </p:cNvGraphicFramePr>
          <p:nvPr/>
        </p:nvGraphicFramePr>
        <p:xfrm>
          <a:off x="6608463" y="1187300"/>
          <a:ext cx="1867774" cy="4663440"/>
        </p:xfrm>
        <a:graphic>
          <a:graphicData uri="http://schemas.openxmlformats.org/drawingml/2006/table">
            <a:tbl>
              <a:tblPr firstRow="1" bandRow="1">
                <a:tableStyleId>{5C22544A-7EE6-4342-B048-85BDC9FD1C3A}</a:tableStyleId>
              </a:tblPr>
              <a:tblGrid>
                <a:gridCol w="1867774">
                  <a:extLst>
                    <a:ext uri="{9D8B030D-6E8A-4147-A177-3AD203B41FA5}">
                      <a16:colId xmlns:a16="http://schemas.microsoft.com/office/drawing/2014/main" val="2407111747"/>
                    </a:ext>
                  </a:extLst>
                </a:gridCol>
              </a:tblGrid>
              <a:tr h="253573">
                <a:tc>
                  <a:txBody>
                    <a:bodyPr/>
                    <a:lstStyle/>
                    <a:p>
                      <a:pPr algn="ctr"/>
                      <a:r>
                        <a:rPr lang="en-US" sz="1400" dirty="0"/>
                        <a:t>Toluene</a:t>
                      </a:r>
                    </a:p>
                  </a:txBody>
                  <a:tcPr/>
                </a:tc>
                <a:extLst>
                  <a:ext uri="{0D108BD9-81ED-4DB2-BD59-A6C34878D82A}">
                    <a16:rowId xmlns:a16="http://schemas.microsoft.com/office/drawing/2014/main" val="2252556869"/>
                  </a:ext>
                </a:extLst>
              </a:tr>
              <a:tr h="4227803">
                <a:tc>
                  <a:txBody>
                    <a:bodyPr/>
                    <a:lstStyle/>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dirty="0"/>
                        <a:t>Paint Thinners</a:t>
                      </a:r>
                    </a:p>
                    <a:p>
                      <a:pPr marL="285750" indent="-285750" algn="l">
                        <a:buFont typeface="Arial" panose="020B0604020202020204" pitchFamily="34" charset="0"/>
                        <a:buChar char="•"/>
                      </a:pPr>
                      <a:r>
                        <a:rPr lang="en-US" sz="1400" dirty="0"/>
                        <a:t>Paintbrush Cleaners</a:t>
                      </a:r>
                    </a:p>
                    <a:p>
                      <a:pPr marL="285750" indent="-285750" algn="l">
                        <a:buFont typeface="Arial" panose="020B0604020202020204" pitchFamily="34" charset="0"/>
                        <a:buChar char="•"/>
                      </a:pPr>
                      <a:r>
                        <a:rPr lang="en-US" sz="1400" dirty="0"/>
                        <a:t>Nail Polish</a:t>
                      </a:r>
                    </a:p>
                    <a:p>
                      <a:pPr marL="285750" indent="-285750" algn="l">
                        <a:buFont typeface="Arial" panose="020B0604020202020204" pitchFamily="34" charset="0"/>
                        <a:buChar char="•"/>
                      </a:pPr>
                      <a:r>
                        <a:rPr lang="en-US" sz="1400" dirty="0"/>
                        <a:t>Glues</a:t>
                      </a:r>
                    </a:p>
                    <a:p>
                      <a:pPr marL="285750" indent="-285750" algn="l">
                        <a:buFont typeface="Arial" panose="020B0604020202020204" pitchFamily="34" charset="0"/>
                        <a:buChar char="•"/>
                      </a:pPr>
                      <a:r>
                        <a:rPr lang="en-US" sz="1400" dirty="0"/>
                        <a:t>Inks</a:t>
                      </a:r>
                    </a:p>
                    <a:p>
                      <a:pPr marL="285750" indent="-285750" algn="l">
                        <a:buFont typeface="Arial" panose="020B0604020202020204" pitchFamily="34" charset="0"/>
                        <a:buChar char="•"/>
                      </a:pPr>
                      <a:r>
                        <a:rPr lang="en-US" sz="1400" dirty="0"/>
                        <a:t>Stain Removers</a:t>
                      </a:r>
                    </a:p>
                    <a:p>
                      <a:pPr marL="285750" indent="-285750" algn="l">
                        <a:buFont typeface="Arial" panose="020B0604020202020204" pitchFamily="34" charset="0"/>
                        <a:buChar char="•"/>
                      </a:pPr>
                      <a:r>
                        <a:rPr lang="en-US" sz="1400" dirty="0"/>
                        <a:t>Vehicle Exhaust</a:t>
                      </a:r>
                    </a:p>
                    <a:p>
                      <a:pPr marL="285750" indent="-285750" algn="l">
                        <a:buFont typeface="Arial" panose="020B0604020202020204" pitchFamily="34" charset="0"/>
                        <a:buChar char="•"/>
                      </a:pPr>
                      <a:r>
                        <a:rPr lang="en-US" sz="1400" dirty="0"/>
                        <a:t>Cigarette Smoke</a:t>
                      </a:r>
                    </a:p>
                    <a:p>
                      <a:pPr marL="285750" indent="-285750" algn="l">
                        <a:buFont typeface="Arial" panose="020B0604020202020204" pitchFamily="34" charset="0"/>
                        <a:buChar char="•"/>
                      </a:pPr>
                      <a:r>
                        <a:rPr lang="en-US" sz="1400" dirty="0"/>
                        <a:t>Groundwater</a:t>
                      </a:r>
                    </a:p>
                    <a:p>
                      <a:pPr algn="l"/>
                      <a:endParaRPr lang="en-US" sz="1400" dirty="0"/>
                    </a:p>
                    <a:p>
                      <a:pPr algn="l"/>
                      <a:endParaRPr lang="en-US" sz="1400" dirty="0"/>
                    </a:p>
                    <a:p>
                      <a:pPr algn="l"/>
                      <a:endParaRPr lang="en-US" sz="1400" dirty="0"/>
                    </a:p>
                    <a:p>
                      <a:pPr algn="l"/>
                      <a:endParaRPr lang="en-US" sz="1400" dirty="0"/>
                    </a:p>
                    <a:p>
                      <a:pPr algn="l"/>
                      <a:endParaRPr lang="en-US" sz="1400" dirty="0"/>
                    </a:p>
                    <a:p>
                      <a:pPr algn="l"/>
                      <a:endParaRPr lang="en-US" sz="1400" dirty="0"/>
                    </a:p>
                    <a:p>
                      <a:pPr algn="l"/>
                      <a:endParaRPr lang="en-US" sz="1400" dirty="0"/>
                    </a:p>
                    <a:p>
                      <a:pPr algn="l"/>
                      <a:endParaRPr lang="en-US" sz="1400" dirty="0"/>
                    </a:p>
                    <a:p>
                      <a:pPr algn="l"/>
                      <a:endParaRPr lang="en-US" sz="1400" dirty="0"/>
                    </a:p>
                  </a:txBody>
                  <a:tcPr/>
                </a:tc>
                <a:extLst>
                  <a:ext uri="{0D108BD9-81ED-4DB2-BD59-A6C34878D82A}">
                    <a16:rowId xmlns:a16="http://schemas.microsoft.com/office/drawing/2014/main" val="1959205192"/>
                  </a:ext>
                </a:extLst>
              </a:tr>
            </a:tbl>
          </a:graphicData>
        </a:graphic>
      </p:graphicFrame>
      <p:pic>
        <p:nvPicPr>
          <p:cNvPr id="3" name="Audio 2">
            <a:hlinkClick r:id="" action="ppaction://media"/>
            <a:extLst>
              <a:ext uri="{FF2B5EF4-FFF2-40B4-BE49-F238E27FC236}">
                <a16:creationId xmlns:a16="http://schemas.microsoft.com/office/drawing/2014/main" id="{C40D95DB-1D15-42ED-9E47-A60638465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5" name="Rectangle 4">
            <a:extLst>
              <a:ext uri="{FF2B5EF4-FFF2-40B4-BE49-F238E27FC236}">
                <a16:creationId xmlns:a16="http://schemas.microsoft.com/office/drawing/2014/main" id="{97E018F3-B20A-4713-94B0-242BB90FF1F7}"/>
              </a:ext>
            </a:extLst>
          </p:cNvPr>
          <p:cNvSpPr/>
          <p:nvPr/>
        </p:nvSpPr>
        <p:spPr>
          <a:xfrm>
            <a:off x="6741320" y="4810780"/>
            <a:ext cx="4120038" cy="523220"/>
          </a:xfrm>
          <a:prstGeom prst="rect">
            <a:avLst/>
          </a:prstGeom>
        </p:spPr>
        <p:txBody>
          <a:bodyPr wrap="none">
            <a:spAutoFit/>
          </a:bodyPr>
          <a:lstStyle/>
          <a:p>
            <a:pPr marR="0" lvl="0" algn="ctr">
              <a:spcBef>
                <a:spcPts val="0"/>
              </a:spcBef>
              <a:spcAft>
                <a:spcPts val="0"/>
              </a:spcAft>
            </a:pPr>
            <a:r>
              <a:rPr lang="en-US" dirty="0">
                <a:solidFill>
                  <a:srgbClr val="000000"/>
                </a:solidFill>
                <a:highlight>
                  <a:srgbClr val="8E9AD4"/>
                </a:highlight>
                <a:ea typeface="Times New Roman" panose="02020603050405020304" pitchFamily="18" charset="0"/>
              </a:rPr>
              <a:t>C R Biol. 2017 Sep - Oct;340(9-10):403-5</a:t>
            </a:r>
            <a:r>
              <a:rPr lang="en-US" sz="2800" dirty="0">
                <a:solidFill>
                  <a:srgbClr val="000000"/>
                </a:solidFill>
                <a:highlight>
                  <a:srgbClr val="8E9AD4"/>
                </a:highlight>
                <a:ea typeface="Times New Roman" panose="02020603050405020304" pitchFamily="18" charset="0"/>
              </a:rPr>
              <a:t> </a:t>
            </a:r>
            <a:endParaRPr lang="en-US" sz="2800" dirty="0">
              <a:highlight>
                <a:srgbClr val="8E9AD4"/>
              </a:highlight>
              <a:ea typeface="Times New Roman" panose="02020603050405020304" pitchFamily="18" charset="0"/>
            </a:endParaRPr>
          </a:p>
        </p:txBody>
      </p:sp>
      <p:sp>
        <p:nvSpPr>
          <p:cNvPr id="7" name="Rectangle 6">
            <a:extLst>
              <a:ext uri="{FF2B5EF4-FFF2-40B4-BE49-F238E27FC236}">
                <a16:creationId xmlns:a16="http://schemas.microsoft.com/office/drawing/2014/main" id="{10D89788-958F-4F3A-BA5B-9530E65402F8}"/>
              </a:ext>
            </a:extLst>
          </p:cNvPr>
          <p:cNvSpPr/>
          <p:nvPr/>
        </p:nvSpPr>
        <p:spPr>
          <a:xfrm>
            <a:off x="5757522" y="5260032"/>
            <a:ext cx="6069739" cy="369332"/>
          </a:xfrm>
          <a:prstGeom prst="rect">
            <a:avLst/>
          </a:prstGeom>
        </p:spPr>
        <p:txBody>
          <a:bodyPr wrap="none">
            <a:spAutoFit/>
          </a:bodyPr>
          <a:lstStyle/>
          <a:p>
            <a:pPr algn="ctr"/>
            <a:r>
              <a:rPr lang="en-US" dirty="0">
                <a:solidFill>
                  <a:srgbClr val="000000"/>
                </a:solidFill>
                <a:highlight>
                  <a:srgbClr val="8E9AD4"/>
                </a:highlight>
                <a:ea typeface="Times New Roman" panose="02020603050405020304" pitchFamily="18" charset="0"/>
              </a:rPr>
              <a:t>Circulation: Arrhythmia and Electrophysiology 2019 July (7):12</a:t>
            </a:r>
            <a:endParaRPr lang="en-US" dirty="0">
              <a:highlight>
                <a:srgbClr val="8E9AD4"/>
              </a:highlight>
            </a:endParaRPr>
          </a:p>
        </p:txBody>
      </p:sp>
    </p:spTree>
    <p:extLst>
      <p:ext uri="{BB962C8B-B14F-4D97-AF65-F5344CB8AC3E}">
        <p14:creationId xmlns:p14="http://schemas.microsoft.com/office/powerpoint/2010/main" val="4170242925"/>
      </p:ext>
    </p:extLst>
  </p:cSld>
  <p:clrMapOvr>
    <a:masterClrMapping/>
  </p:clrMapOvr>
  <mc:AlternateContent xmlns:mc="http://schemas.openxmlformats.org/markup-compatibility/2006" xmlns:p14="http://schemas.microsoft.com/office/powerpoint/2010/main">
    <mc:Choice Requires="p14">
      <p:transition spd="med" p14:dur="700" advTm="92361">
        <p:fade/>
      </p:transition>
    </mc:Choice>
    <mc:Fallback xmlns="">
      <p:transition spd="med" advTm="92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143000"/>
          </a:xfrm>
        </p:spPr>
        <p:txBody>
          <a:bodyPr>
            <a:normAutofit/>
          </a:bodyPr>
          <a:lstStyle/>
          <a:p>
            <a:r>
              <a:rPr lang="en-US" dirty="0">
                <a:solidFill>
                  <a:srgbClr val="0070C0"/>
                </a:solidFill>
                <a:latin typeface="+mj-lt"/>
              </a:rPr>
              <a:t>Cleaning Products</a:t>
            </a:r>
          </a:p>
        </p:txBody>
      </p:sp>
      <p:sp>
        <p:nvSpPr>
          <p:cNvPr id="3" name="Content Placeholder 2"/>
          <p:cNvSpPr>
            <a:spLocks noGrp="1"/>
          </p:cNvSpPr>
          <p:nvPr>
            <p:ph idx="1"/>
          </p:nvPr>
        </p:nvSpPr>
        <p:spPr>
          <a:xfrm>
            <a:off x="1905000" y="1752600"/>
            <a:ext cx="8839200" cy="4724400"/>
          </a:xfrm>
        </p:spPr>
        <p:txBody>
          <a:bodyPr>
            <a:normAutofit/>
          </a:bodyPr>
          <a:lstStyle/>
          <a:p>
            <a:r>
              <a:rPr lang="en-US" sz="2800" dirty="0">
                <a:solidFill>
                  <a:srgbClr val="0070C0"/>
                </a:solidFill>
                <a:latin typeface="+mj-lt"/>
              </a:rPr>
              <a:t>PEGs/</a:t>
            </a:r>
            <a:r>
              <a:rPr lang="en-US" sz="2800" dirty="0" err="1">
                <a:solidFill>
                  <a:srgbClr val="0070C0"/>
                </a:solidFill>
                <a:latin typeface="+mj-lt"/>
              </a:rPr>
              <a:t>Ceteareth</a:t>
            </a:r>
            <a:r>
              <a:rPr lang="en-US" sz="2800" dirty="0">
                <a:solidFill>
                  <a:srgbClr val="0070C0"/>
                </a:solidFill>
                <a:latin typeface="+mj-lt"/>
              </a:rPr>
              <a:t>/Polyethylene compounds: a probable human carcinogen and which readily penetrates the skin.</a:t>
            </a:r>
          </a:p>
          <a:p>
            <a:r>
              <a:rPr lang="en-US" sz="1100" dirty="0">
                <a:solidFill>
                  <a:srgbClr val="0070C0"/>
                </a:solidFill>
                <a:latin typeface="+mj-lt"/>
              </a:rPr>
              <a:t> </a:t>
            </a:r>
          </a:p>
          <a:p>
            <a:r>
              <a:rPr lang="en-US" sz="2800" dirty="0">
                <a:solidFill>
                  <a:srgbClr val="0070C0"/>
                </a:solidFill>
                <a:latin typeface="+mj-lt"/>
              </a:rPr>
              <a:t>Parabens (specifically Propyl-, Isopropyl-, Butyl-, and Isobutyl-parabens): Parabens are estrogen-mimicking preservatives. </a:t>
            </a:r>
          </a:p>
        </p:txBody>
      </p:sp>
      <p:pic>
        <p:nvPicPr>
          <p:cNvPr id="4" name="Picture 3" descr="cleaning products.jpg"/>
          <p:cNvPicPr>
            <a:picLocks noChangeAspect="1"/>
          </p:cNvPicPr>
          <p:nvPr/>
        </p:nvPicPr>
        <p:blipFill rotWithShape="1">
          <a:blip r:embed="rId3" cstate="print">
            <a:extLst>
              <a:ext uri="{28A0092B-C50C-407E-A947-70E740481C1C}">
                <a14:useLocalDpi xmlns:a14="http://schemas.microsoft.com/office/drawing/2010/main" val="0"/>
              </a:ext>
            </a:extLst>
          </a:blip>
          <a:srcRect r="11263" b="8469"/>
          <a:stretch/>
        </p:blipFill>
        <p:spPr>
          <a:xfrm>
            <a:off x="3352800" y="4322678"/>
            <a:ext cx="5486400" cy="1544722"/>
          </a:xfrm>
          <a:prstGeom prst="rect">
            <a:avLst/>
          </a:prstGeom>
        </p:spPr>
      </p:pic>
    </p:spTree>
    <p:extLst>
      <p:ext uri="{BB962C8B-B14F-4D97-AF65-F5344CB8AC3E}">
        <p14:creationId xmlns:p14="http://schemas.microsoft.com/office/powerpoint/2010/main" val="365781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 frying p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438400"/>
            <a:ext cx="3309105" cy="2476239"/>
          </a:xfrm>
          <a:prstGeom prst="rect">
            <a:avLst/>
          </a:prstGeom>
        </p:spPr>
      </p:pic>
      <p:sp>
        <p:nvSpPr>
          <p:cNvPr id="3" name="Content Placeholder 2"/>
          <p:cNvSpPr>
            <a:spLocks noGrp="1"/>
          </p:cNvSpPr>
          <p:nvPr>
            <p:ph idx="1"/>
          </p:nvPr>
        </p:nvSpPr>
        <p:spPr>
          <a:xfrm>
            <a:off x="1339095" y="1828800"/>
            <a:ext cx="5943600" cy="4191000"/>
          </a:xfrm>
        </p:spPr>
        <p:txBody>
          <a:bodyPr>
            <a:normAutofit/>
          </a:bodyPr>
          <a:lstStyle/>
          <a:p>
            <a:pPr marL="0" indent="0">
              <a:buNone/>
            </a:pPr>
            <a:r>
              <a:rPr lang="en-US" dirty="0">
                <a:solidFill>
                  <a:srgbClr val="0070C0"/>
                </a:solidFill>
                <a:latin typeface="+mj-lt"/>
              </a:rPr>
              <a:t>Contains </a:t>
            </a:r>
            <a:r>
              <a:rPr lang="en-US" b="1" dirty="0">
                <a:solidFill>
                  <a:srgbClr val="0070C0"/>
                </a:solidFill>
                <a:latin typeface="+mj-lt"/>
              </a:rPr>
              <a:t>PFOAs</a:t>
            </a:r>
            <a:r>
              <a:rPr lang="en-US" dirty="0">
                <a:solidFill>
                  <a:srgbClr val="0070C0"/>
                </a:solidFill>
                <a:latin typeface="+mj-lt"/>
              </a:rPr>
              <a:t> which can cause:</a:t>
            </a:r>
          </a:p>
          <a:p>
            <a:pPr marL="590550" indent="-533400">
              <a:buFont typeface="Wingdings" pitchFamily="2" charset="2"/>
              <a:buChar char="ü"/>
            </a:pPr>
            <a:r>
              <a:rPr lang="en-US" dirty="0">
                <a:solidFill>
                  <a:srgbClr val="0070C0"/>
                </a:solidFill>
                <a:latin typeface="+mj-lt"/>
              </a:rPr>
              <a:t>Childhood development problems</a:t>
            </a:r>
          </a:p>
          <a:p>
            <a:pPr marL="590550" indent="-533400">
              <a:buFont typeface="Wingdings" pitchFamily="2" charset="2"/>
              <a:buChar char="ü"/>
            </a:pPr>
            <a:r>
              <a:rPr lang="en-US" dirty="0">
                <a:solidFill>
                  <a:srgbClr val="0070C0"/>
                </a:solidFill>
                <a:latin typeface="+mj-lt"/>
              </a:rPr>
              <a:t>Liver, pancreas, testicular, and mammary gland tumors </a:t>
            </a:r>
          </a:p>
          <a:p>
            <a:pPr marL="590550" indent="-533400">
              <a:buFont typeface="Wingdings" pitchFamily="2" charset="2"/>
              <a:buChar char="ü"/>
            </a:pPr>
            <a:r>
              <a:rPr lang="en-US" dirty="0">
                <a:solidFill>
                  <a:srgbClr val="0070C0"/>
                </a:solidFill>
                <a:latin typeface="+mj-lt"/>
              </a:rPr>
              <a:t>Damages thyroid hormone and function</a:t>
            </a:r>
          </a:p>
        </p:txBody>
      </p:sp>
      <p:sp>
        <p:nvSpPr>
          <p:cNvPr id="6" name="Title 1"/>
          <p:cNvSpPr>
            <a:spLocks noGrp="1"/>
          </p:cNvSpPr>
          <p:nvPr>
            <p:ph type="title"/>
          </p:nvPr>
        </p:nvSpPr>
        <p:spPr>
          <a:xfrm>
            <a:off x="1676400" y="990600"/>
            <a:ext cx="8686800" cy="838200"/>
          </a:xfrm>
        </p:spPr>
        <p:txBody>
          <a:bodyPr rtlCol="0">
            <a:normAutofit/>
          </a:bodyPr>
          <a:lstStyle/>
          <a:p>
            <a:pPr>
              <a:defRPr/>
            </a:pPr>
            <a:r>
              <a:rPr lang="en-US" dirty="0">
                <a:latin typeface="+mj-lt"/>
                <a:ea typeface="ＭＳ Ｐゴシック" pitchFamily="34" charset="-128"/>
              </a:rPr>
              <a:t>Teflon</a:t>
            </a:r>
            <a:r>
              <a:rPr lang="en-US" dirty="0">
                <a:ea typeface="ＭＳ Ｐゴシック" pitchFamily="34" charset="-128"/>
              </a:rPr>
              <a:t> Cookware</a:t>
            </a:r>
          </a:p>
        </p:txBody>
      </p:sp>
    </p:spTree>
    <p:extLst>
      <p:ext uri="{BB962C8B-B14F-4D97-AF65-F5344CB8AC3E}">
        <p14:creationId xmlns:p14="http://schemas.microsoft.com/office/powerpoint/2010/main" val="2234857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lass water bottles.jp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9410" t="776"/>
          <a:stretch/>
        </p:blipFill>
        <p:spPr>
          <a:xfrm>
            <a:off x="2349750" y="1791318"/>
            <a:ext cx="1575334" cy="4038600"/>
          </a:xfrm>
          <a:prstGeom prst="rect">
            <a:avLst/>
          </a:prstGeom>
        </p:spPr>
      </p:pic>
      <p:pic>
        <p:nvPicPr>
          <p:cNvPr id="4" name="Picture 3" descr="ceramic pot.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9569" y="2687367"/>
            <a:ext cx="2394832" cy="2752176"/>
          </a:xfrm>
          <a:prstGeom prst="rect">
            <a:avLst/>
          </a:prstGeom>
        </p:spPr>
      </p:pic>
      <p:sp>
        <p:nvSpPr>
          <p:cNvPr id="2" name="Title 1"/>
          <p:cNvSpPr>
            <a:spLocks noGrp="1"/>
          </p:cNvSpPr>
          <p:nvPr>
            <p:ph type="title"/>
          </p:nvPr>
        </p:nvSpPr>
        <p:spPr>
          <a:xfrm>
            <a:off x="609600" y="838200"/>
            <a:ext cx="10972800" cy="1143000"/>
          </a:xfrm>
        </p:spPr>
        <p:txBody>
          <a:bodyPr/>
          <a:lstStyle/>
          <a:p>
            <a:r>
              <a:rPr lang="en-US" dirty="0">
                <a:solidFill>
                  <a:srgbClr val="0070C0"/>
                </a:solidFill>
                <a:latin typeface="+mj-lt"/>
              </a:rPr>
              <a:t>Plastics</a:t>
            </a:r>
          </a:p>
        </p:txBody>
      </p:sp>
      <p:sp>
        <p:nvSpPr>
          <p:cNvPr id="3" name="Content Placeholder 2"/>
          <p:cNvSpPr>
            <a:spLocks noGrp="1"/>
          </p:cNvSpPr>
          <p:nvPr>
            <p:ph idx="1"/>
          </p:nvPr>
        </p:nvSpPr>
        <p:spPr>
          <a:xfrm>
            <a:off x="5867400" y="2057400"/>
            <a:ext cx="5867400" cy="3382143"/>
          </a:xfrm>
        </p:spPr>
        <p:txBody>
          <a:bodyPr>
            <a:normAutofit fontScale="92500" lnSpcReduction="10000"/>
          </a:bodyPr>
          <a:lstStyle/>
          <a:p>
            <a:r>
              <a:rPr lang="en-US" dirty="0">
                <a:solidFill>
                  <a:srgbClr val="0070C0"/>
                </a:solidFill>
                <a:latin typeface="+mj-lt"/>
              </a:rPr>
              <a:t>Avoid plastics with the # 3, or 7</a:t>
            </a:r>
          </a:p>
          <a:p>
            <a:r>
              <a:rPr lang="en-US" dirty="0">
                <a:solidFill>
                  <a:srgbClr val="0070C0"/>
                </a:solidFill>
                <a:latin typeface="+mj-lt"/>
              </a:rPr>
              <a:t>Plastics with a #1, 2, 4, or 5 may be better choices if glass/ceramic are not available.</a:t>
            </a:r>
          </a:p>
          <a:p>
            <a:r>
              <a:rPr lang="en-US" dirty="0">
                <a:solidFill>
                  <a:srgbClr val="0070C0"/>
                </a:solidFill>
                <a:latin typeface="+mj-lt"/>
              </a:rPr>
              <a:t>Glass and ceramic options are always a better choice then plastic. </a:t>
            </a:r>
          </a:p>
          <a:p>
            <a:endParaRPr lang="en-US" dirty="0">
              <a:solidFill>
                <a:srgbClr val="0070C0"/>
              </a:solidFill>
              <a:latin typeface="+mj-lt"/>
            </a:endParaRPr>
          </a:p>
        </p:txBody>
      </p:sp>
      <p:pic>
        <p:nvPicPr>
          <p:cNvPr id="5" name="Picture 4" descr="recycle symbols with numbers.jpg"/>
          <p:cNvPicPr>
            <a:picLocks noChangeAspect="1"/>
          </p:cNvPicPr>
          <p:nvPr/>
        </p:nvPicPr>
        <p:blipFill rotWithShape="1">
          <a:blip r:embed="rId5" cstate="print">
            <a:clrChange>
              <a:clrFrom>
                <a:srgbClr val="C3C3C3"/>
              </a:clrFrom>
              <a:clrTo>
                <a:srgbClr val="C3C3C3">
                  <a:alpha val="0"/>
                </a:srgbClr>
              </a:clrTo>
            </a:clrChange>
            <a:extLst>
              <a:ext uri="{28A0092B-C50C-407E-A947-70E740481C1C}">
                <a14:useLocalDpi xmlns:a14="http://schemas.microsoft.com/office/drawing/2010/main" val="0"/>
              </a:ext>
            </a:extLst>
          </a:blip>
          <a:srcRect l="63709" r="3174" b="64630"/>
          <a:stretch/>
        </p:blipFill>
        <p:spPr>
          <a:xfrm>
            <a:off x="1772351" y="2057400"/>
            <a:ext cx="589849" cy="629967"/>
          </a:xfrm>
          <a:prstGeom prst="rect">
            <a:avLst/>
          </a:prstGeom>
        </p:spPr>
      </p:pic>
      <p:pic>
        <p:nvPicPr>
          <p:cNvPr id="6" name="Picture 5" descr="Screen Shot 2015-05-11 at 11.38.34 PM.pn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605" t="71280" r="73207" b="4687"/>
          <a:stretch/>
        </p:blipFill>
        <p:spPr>
          <a:xfrm>
            <a:off x="1335588" y="2697720"/>
            <a:ext cx="559969" cy="578880"/>
          </a:xfrm>
          <a:prstGeom prst="rect">
            <a:avLst/>
          </a:prstGeom>
        </p:spPr>
      </p:pic>
      <p:pic>
        <p:nvPicPr>
          <p:cNvPr id="8" name="Picture 7" descr="Screen Shot 2015-05-11 at 11.39.01 PM.png"/>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9082" t="58095" r="32409" b="3645"/>
          <a:stretch/>
        </p:blipFill>
        <p:spPr>
          <a:xfrm>
            <a:off x="1792787" y="4372403"/>
            <a:ext cx="559970" cy="557078"/>
          </a:xfrm>
          <a:prstGeom prst="rect">
            <a:avLst/>
          </a:prstGeom>
        </p:spPr>
      </p:pic>
      <p:pic>
        <p:nvPicPr>
          <p:cNvPr id="9" name="Picture 8" descr="Screen Shot 2015-05-11 at 11.39.01 PM.png"/>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4" t="40499" r="72882" b="34266"/>
          <a:stretch/>
        </p:blipFill>
        <p:spPr>
          <a:xfrm>
            <a:off x="1282447" y="4953000"/>
            <a:ext cx="546353" cy="559970"/>
          </a:xfrm>
          <a:prstGeom prst="rect">
            <a:avLst/>
          </a:prstGeom>
        </p:spPr>
      </p:pic>
      <p:pic>
        <p:nvPicPr>
          <p:cNvPr id="10" name="Picture 9" descr="Screen Shot 2015-05-11 at 11.39.01 PM.png"/>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288" t="2789" r="65868" b="64853"/>
          <a:stretch/>
        </p:blipFill>
        <p:spPr>
          <a:xfrm rot="196089">
            <a:off x="1768903" y="3280719"/>
            <a:ext cx="596990" cy="588942"/>
          </a:xfrm>
          <a:prstGeom prst="rect">
            <a:avLst/>
          </a:prstGeom>
        </p:spPr>
      </p:pic>
      <p:pic>
        <p:nvPicPr>
          <p:cNvPr id="7" name="Picture 6" descr="Screen Shot 2015-05-11 at 11.39.01 PM.png"/>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75" t="2789" r="35345" b="64853"/>
          <a:stretch/>
        </p:blipFill>
        <p:spPr>
          <a:xfrm rot="21418658">
            <a:off x="1262313" y="3825567"/>
            <a:ext cx="582293" cy="579084"/>
          </a:xfrm>
          <a:prstGeom prst="rect">
            <a:avLst/>
          </a:prstGeom>
        </p:spPr>
      </p:pic>
    </p:spTree>
    <p:extLst>
      <p:ext uri="{BB962C8B-B14F-4D97-AF65-F5344CB8AC3E}">
        <p14:creationId xmlns:p14="http://schemas.microsoft.com/office/powerpoint/2010/main" val="50097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p:spPr>
        <p:txBody>
          <a:bodyPr>
            <a:normAutofit/>
          </a:bodyPr>
          <a:lstStyle/>
          <a:p>
            <a:r>
              <a:rPr lang="en-US" dirty="0">
                <a:solidFill>
                  <a:srgbClr val="0070C0"/>
                </a:solidFill>
                <a:latin typeface="+mj-lt"/>
              </a:rPr>
              <a:t>Products Containing Fragrance</a:t>
            </a:r>
          </a:p>
        </p:txBody>
      </p:sp>
      <p:sp>
        <p:nvSpPr>
          <p:cNvPr id="3" name="Content Placeholder 2"/>
          <p:cNvSpPr>
            <a:spLocks noGrp="1"/>
          </p:cNvSpPr>
          <p:nvPr>
            <p:ph idx="1"/>
          </p:nvPr>
        </p:nvSpPr>
        <p:spPr>
          <a:xfrm>
            <a:off x="685800" y="2057400"/>
            <a:ext cx="10972800" cy="4343400"/>
          </a:xfrm>
        </p:spPr>
        <p:txBody>
          <a:bodyPr>
            <a:normAutofit/>
          </a:bodyPr>
          <a:lstStyle/>
          <a:p>
            <a:r>
              <a:rPr lang="en-US" dirty="0">
                <a:solidFill>
                  <a:srgbClr val="0070C0"/>
                </a:solidFill>
                <a:latin typeface="+mj-lt"/>
              </a:rPr>
              <a:t>Fragrances are in everything. Products like air fresheners, candles, shampoo, deodorant, lotion, laundry detergent fabric softener, dryer sheets. </a:t>
            </a:r>
          </a:p>
          <a:p>
            <a:r>
              <a:rPr lang="en-US" dirty="0">
                <a:solidFill>
                  <a:srgbClr val="0070C0"/>
                </a:solidFill>
                <a:latin typeface="+mj-lt"/>
              </a:rPr>
              <a:t>They can contain hormone disruptors and are among the top five allergens in the world. </a:t>
            </a:r>
          </a:p>
        </p:txBody>
      </p:sp>
      <p:sp>
        <p:nvSpPr>
          <p:cNvPr id="4" name="TextBox 3"/>
          <p:cNvSpPr txBox="1"/>
          <p:nvPr/>
        </p:nvSpPr>
        <p:spPr>
          <a:xfrm>
            <a:off x="2365336" y="5297269"/>
            <a:ext cx="8074064" cy="646331"/>
          </a:xfrm>
          <a:prstGeom prst="rect">
            <a:avLst/>
          </a:prstGeom>
          <a:noFill/>
        </p:spPr>
        <p:txBody>
          <a:bodyPr wrap="square" rtlCol="0">
            <a:spAutoFit/>
          </a:bodyPr>
          <a:lstStyle/>
          <a:p>
            <a:r>
              <a:rPr lang="en-US" dirty="0">
                <a:solidFill>
                  <a:srgbClr val="0070C0"/>
                </a:solidFill>
                <a:latin typeface="+mj-lt"/>
              </a:rPr>
              <a:t>Source: Safer Suds: Eliminating a Cancer-Causing Chemical in Shampoos and Soaps. Center for Environmental Health, May 2014. </a:t>
            </a:r>
            <a:r>
              <a:rPr lang="en-US" dirty="0" err="1">
                <a:solidFill>
                  <a:srgbClr val="0070C0"/>
                </a:solidFill>
                <a:latin typeface="+mj-lt"/>
              </a:rPr>
              <a:t>CEH.org</a:t>
            </a:r>
            <a:endParaRPr lang="en-US" dirty="0">
              <a:solidFill>
                <a:srgbClr val="0070C0"/>
              </a:solidFill>
              <a:latin typeface="+mj-lt"/>
            </a:endParaRPr>
          </a:p>
        </p:txBody>
      </p:sp>
    </p:spTree>
    <p:extLst>
      <p:ext uri="{BB962C8B-B14F-4D97-AF65-F5344CB8AC3E}">
        <p14:creationId xmlns:p14="http://schemas.microsoft.com/office/powerpoint/2010/main" val="2017914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p:spPr>
        <p:txBody>
          <a:bodyPr/>
          <a:lstStyle/>
          <a:p>
            <a:r>
              <a:rPr lang="en-US" dirty="0">
                <a:latin typeface="+mj-lt"/>
              </a:rPr>
              <a:t>Sick Home Syndrome</a:t>
            </a:r>
          </a:p>
        </p:txBody>
      </p:sp>
      <p:sp>
        <p:nvSpPr>
          <p:cNvPr id="3" name="Content Placeholder 2"/>
          <p:cNvSpPr>
            <a:spLocks noGrp="1"/>
          </p:cNvSpPr>
          <p:nvPr>
            <p:ph idx="1"/>
          </p:nvPr>
        </p:nvSpPr>
        <p:spPr>
          <a:xfrm>
            <a:off x="609600" y="1828800"/>
            <a:ext cx="10972800" cy="4419600"/>
          </a:xfrm>
        </p:spPr>
        <p:txBody>
          <a:bodyPr>
            <a:normAutofit/>
          </a:bodyPr>
          <a:lstStyle/>
          <a:p>
            <a:r>
              <a:rPr lang="en-US" dirty="0">
                <a:solidFill>
                  <a:srgbClr val="0070C0"/>
                </a:solidFill>
                <a:latin typeface="+mj-lt"/>
              </a:rPr>
              <a:t>According to the EPA, our </a:t>
            </a:r>
            <a:r>
              <a:rPr lang="en-US" b="1" dirty="0">
                <a:solidFill>
                  <a:srgbClr val="0070C0"/>
                </a:solidFill>
                <a:latin typeface="+mj-lt"/>
              </a:rPr>
              <a:t>indoor environment is two to five times more toxic than our outdoor environment</a:t>
            </a:r>
            <a:r>
              <a:rPr lang="en-US" dirty="0">
                <a:solidFill>
                  <a:srgbClr val="0070C0"/>
                </a:solidFill>
                <a:latin typeface="+mj-lt"/>
              </a:rPr>
              <a:t>, and in some cases, the air measurements indoors have been found to be 100 times more polluted.</a:t>
            </a:r>
          </a:p>
          <a:p>
            <a:r>
              <a:rPr lang="en-US" dirty="0">
                <a:solidFill>
                  <a:srgbClr val="0070C0"/>
                </a:solidFill>
                <a:latin typeface="+mj-lt"/>
              </a:rPr>
              <a:t>The International Agency for Research on Cancer and the World Health Organization have concluded that </a:t>
            </a:r>
            <a:r>
              <a:rPr lang="en-US" b="1" dirty="0">
                <a:solidFill>
                  <a:srgbClr val="0070C0"/>
                </a:solidFill>
                <a:latin typeface="+mj-lt"/>
              </a:rPr>
              <a:t>80% of all cancers are attributed to environmental rather than genetic factors </a:t>
            </a:r>
            <a:endParaRPr lang="en-US" dirty="0">
              <a:solidFill>
                <a:srgbClr val="0070C0"/>
              </a:solidFill>
              <a:latin typeface="+mj-lt"/>
            </a:endParaRPr>
          </a:p>
          <a:p>
            <a:endParaRPr lang="en-US" dirty="0">
              <a:solidFill>
                <a:srgbClr val="0070C0"/>
              </a:solidFill>
              <a:latin typeface="+mj-lt"/>
            </a:endParaRPr>
          </a:p>
        </p:txBody>
      </p:sp>
    </p:spTree>
    <p:extLst>
      <p:ext uri="{BB962C8B-B14F-4D97-AF65-F5344CB8AC3E}">
        <p14:creationId xmlns:p14="http://schemas.microsoft.com/office/powerpoint/2010/main" val="2576038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F9D9-D31B-4C5B-ADD1-39EEF4E0C6B4}"/>
              </a:ext>
            </a:extLst>
          </p:cNvPr>
          <p:cNvSpPr>
            <a:spLocks noGrp="1"/>
          </p:cNvSpPr>
          <p:nvPr>
            <p:ph type="title"/>
          </p:nvPr>
        </p:nvSpPr>
        <p:spPr>
          <a:xfrm>
            <a:off x="609600" y="838200"/>
            <a:ext cx="10972800" cy="1143000"/>
          </a:xfrm>
        </p:spPr>
        <p:txBody>
          <a:bodyPr/>
          <a:lstStyle/>
          <a:p>
            <a:r>
              <a:rPr lang="en-US" dirty="0">
                <a:latin typeface="+mj-lt"/>
              </a:rPr>
              <a:t>Toxins and Allergies</a:t>
            </a:r>
          </a:p>
        </p:txBody>
      </p:sp>
      <p:sp>
        <p:nvSpPr>
          <p:cNvPr id="3" name="Content Placeholder 2">
            <a:extLst>
              <a:ext uri="{FF2B5EF4-FFF2-40B4-BE49-F238E27FC236}">
                <a16:creationId xmlns:a16="http://schemas.microsoft.com/office/drawing/2014/main" id="{896A61FC-F82E-490C-AA83-99791E35102A}"/>
              </a:ext>
            </a:extLst>
          </p:cNvPr>
          <p:cNvSpPr>
            <a:spLocks noGrp="1"/>
          </p:cNvSpPr>
          <p:nvPr>
            <p:ph idx="1"/>
          </p:nvPr>
        </p:nvSpPr>
        <p:spPr>
          <a:xfrm>
            <a:off x="643467" y="1752600"/>
            <a:ext cx="10972800" cy="4419600"/>
          </a:xfrm>
        </p:spPr>
        <p:txBody>
          <a:bodyPr>
            <a:normAutofit fontScale="92500" lnSpcReduction="20000"/>
          </a:bodyPr>
          <a:lstStyle/>
          <a:p>
            <a:r>
              <a:rPr lang="en-US" b="1" dirty="0">
                <a:solidFill>
                  <a:srgbClr val="0070C0"/>
                </a:solidFill>
                <a:latin typeface="+mj-lt"/>
              </a:rPr>
              <a:t>Studies are illuminating the correlation between environmental pollutant exposure and </a:t>
            </a:r>
            <a:r>
              <a:rPr lang="en-US" b="1" u="sng" dirty="0">
                <a:solidFill>
                  <a:srgbClr val="0070C0"/>
                </a:solidFill>
                <a:latin typeface="+mj-lt"/>
              </a:rPr>
              <a:t>allergies</a:t>
            </a:r>
            <a:r>
              <a:rPr lang="en-US" b="1" dirty="0">
                <a:solidFill>
                  <a:srgbClr val="0070C0"/>
                </a:solidFill>
                <a:latin typeface="+mj-lt"/>
              </a:rPr>
              <a:t>.  </a:t>
            </a:r>
          </a:p>
          <a:p>
            <a:pPr marL="0" indent="0">
              <a:buNone/>
            </a:pPr>
            <a:r>
              <a:rPr lang="en-US" sz="1900" dirty="0">
                <a:latin typeface="+mj-lt"/>
              </a:rPr>
              <a:t> </a:t>
            </a:r>
          </a:p>
          <a:p>
            <a:r>
              <a:rPr lang="en-US" sz="3200" b="1" dirty="0">
                <a:solidFill>
                  <a:srgbClr val="7030A0"/>
                </a:solidFill>
                <a:latin typeface="+mj-lt"/>
              </a:rPr>
              <a:t>Parabens, which are ubiquitous toxins, are found in many personal care products such as lotions, shampoos, and makeup and in processed food.</a:t>
            </a:r>
            <a:r>
              <a:rPr lang="en-US" sz="3200" dirty="0">
                <a:solidFill>
                  <a:srgbClr val="7030A0"/>
                </a:solidFill>
                <a:latin typeface="+mj-lt"/>
              </a:rPr>
              <a:t> Data from the National Health and Nutrition Examination Survey (NHANES) 2005-2006 found that urinary methyl-paraben was detected in 99.1% of individuals and propyl-paraben in 92.7% of individuals.</a:t>
            </a:r>
          </a:p>
          <a:p>
            <a:pPr marL="0" indent="0">
              <a:buNone/>
            </a:pPr>
            <a:r>
              <a:rPr lang="en-US" sz="1600" dirty="0">
                <a:solidFill>
                  <a:srgbClr val="7030A0"/>
                </a:solidFill>
                <a:latin typeface="+mj-lt"/>
              </a:rPr>
              <a:t> </a:t>
            </a:r>
          </a:p>
          <a:p>
            <a:pPr marL="0" indent="0" algn="r">
              <a:buNone/>
            </a:pPr>
            <a:r>
              <a:rPr lang="en-US" sz="2200" dirty="0">
                <a:solidFill>
                  <a:srgbClr val="0070C0"/>
                </a:solidFill>
                <a:latin typeface="+mj-lt"/>
                <a:ea typeface="Calibri" panose="020F0502020204030204" pitchFamily="34" charset="0"/>
                <a:cs typeface="Times New Roman" panose="02020603050405020304" pitchFamily="18" charset="0"/>
              </a:rPr>
              <a:t>Environ Health </a:t>
            </a:r>
            <a:r>
              <a:rPr lang="en-US" sz="2200" dirty="0" err="1">
                <a:solidFill>
                  <a:srgbClr val="0070C0"/>
                </a:solidFill>
                <a:latin typeface="+mj-lt"/>
                <a:ea typeface="Calibri" panose="020F0502020204030204" pitchFamily="34" charset="0"/>
                <a:cs typeface="Times New Roman" panose="02020603050405020304" pitchFamily="18" charset="0"/>
              </a:rPr>
              <a:t>Perspect</a:t>
            </a:r>
            <a:r>
              <a:rPr lang="en-US" sz="2200" dirty="0">
                <a:solidFill>
                  <a:srgbClr val="0070C0"/>
                </a:solidFill>
                <a:latin typeface="+mj-lt"/>
                <a:ea typeface="Calibri" panose="020F0502020204030204" pitchFamily="34" charset="0"/>
                <a:cs typeface="Times New Roman" panose="02020603050405020304" pitchFamily="18" charset="0"/>
              </a:rPr>
              <a:t>. 2010 May;118(5):679-85</a:t>
            </a:r>
          </a:p>
          <a:p>
            <a:pPr marL="0" indent="0" algn="r">
              <a:buNone/>
            </a:pPr>
            <a:r>
              <a:rPr lang="en-US" sz="2200" dirty="0">
                <a:solidFill>
                  <a:srgbClr val="0070C0"/>
                </a:solidFill>
                <a:latin typeface="+mj-lt"/>
              </a:rPr>
              <a:t>J Allergy Clin Immunol. 2012 Aug;130(2):453-60</a:t>
            </a:r>
          </a:p>
          <a:p>
            <a:endParaRPr lang="en-US" sz="3200" dirty="0">
              <a:solidFill>
                <a:srgbClr val="7030A0"/>
              </a:solidFill>
              <a:latin typeface="+mj-lt"/>
            </a:endParaRPr>
          </a:p>
          <a:p>
            <a:endParaRPr lang="en-US" dirty="0">
              <a:latin typeface="+mj-lt"/>
            </a:endParaRPr>
          </a:p>
        </p:txBody>
      </p:sp>
    </p:spTree>
    <p:extLst>
      <p:ext uri="{BB962C8B-B14F-4D97-AF65-F5344CB8AC3E}">
        <p14:creationId xmlns:p14="http://schemas.microsoft.com/office/powerpoint/2010/main" val="2015501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598D7-890A-4497-8ABC-7620D3539807}"/>
              </a:ext>
            </a:extLst>
          </p:cNvPr>
          <p:cNvSpPr>
            <a:spLocks noGrp="1"/>
          </p:cNvSpPr>
          <p:nvPr>
            <p:ph type="title"/>
          </p:nvPr>
        </p:nvSpPr>
        <p:spPr>
          <a:xfrm>
            <a:off x="609600" y="1143000"/>
            <a:ext cx="10972800" cy="1143000"/>
          </a:xfrm>
        </p:spPr>
        <p:txBody>
          <a:bodyPr>
            <a:normAutofit fontScale="90000"/>
          </a:bodyPr>
          <a:lstStyle/>
          <a:p>
            <a:r>
              <a:rPr lang="en-US" sz="4000" dirty="0">
                <a:solidFill>
                  <a:srgbClr val="0070C0"/>
                </a:solidFill>
                <a:effectLst/>
                <a:latin typeface="+mj-lt"/>
                <a:ea typeface="Times New Roman" panose="02020603050405020304" pitchFamily="18" charset="0"/>
                <a:cs typeface="Times New Roman" panose="02020603050405020304" pitchFamily="18" charset="0"/>
              </a:rPr>
              <a:t>The Pollution in Newborns</a:t>
            </a:r>
            <a:br>
              <a:rPr lang="en-US" sz="4000" dirty="0">
                <a:solidFill>
                  <a:srgbClr val="0070C0"/>
                </a:solidFill>
                <a:effectLst/>
                <a:latin typeface="+mj-lt"/>
                <a:ea typeface="Calibri" panose="020F0502020204030204" pitchFamily="34" charset="0"/>
                <a:cs typeface="Times New Roman" panose="02020603050405020304" pitchFamily="18" charset="0"/>
              </a:rPr>
            </a:br>
            <a:endParaRPr lang="en-US" dirty="0">
              <a:solidFill>
                <a:srgbClr val="0070C0"/>
              </a:solidFill>
              <a:latin typeface="+mj-lt"/>
            </a:endParaRPr>
          </a:p>
        </p:txBody>
      </p:sp>
      <p:sp>
        <p:nvSpPr>
          <p:cNvPr id="3" name="Content Placeholder 2">
            <a:extLst>
              <a:ext uri="{FF2B5EF4-FFF2-40B4-BE49-F238E27FC236}">
                <a16:creationId xmlns:a16="http://schemas.microsoft.com/office/drawing/2014/main" id="{A26FA30E-5F56-4158-B929-5B4641C4224C}"/>
              </a:ext>
            </a:extLst>
          </p:cNvPr>
          <p:cNvSpPr>
            <a:spLocks noGrp="1"/>
          </p:cNvSpPr>
          <p:nvPr>
            <p:ph idx="1"/>
          </p:nvPr>
        </p:nvSpPr>
        <p:spPr/>
        <p:txBody>
          <a:bodyPr>
            <a:normAutofit/>
          </a:bodyPr>
          <a:lstStyle/>
          <a:p>
            <a:pPr marL="0" marR="0" indent="0" algn="ctr">
              <a:lnSpc>
                <a:spcPts val="2175"/>
              </a:lnSpc>
              <a:spcBef>
                <a:spcPts val="0"/>
              </a:spcBef>
              <a:spcAft>
                <a:spcPts val="300"/>
              </a:spcAft>
              <a:buNone/>
            </a:pPr>
            <a:r>
              <a:rPr lang="en-US" sz="2800" b="1" cap="all" dirty="0">
                <a:solidFill>
                  <a:srgbClr val="0070C0"/>
                </a:solidFill>
                <a:effectLst/>
                <a:latin typeface="+mj-lt"/>
                <a:ea typeface="Times New Roman" panose="02020603050405020304" pitchFamily="18" charset="0"/>
                <a:cs typeface="Times New Roman" panose="02020603050405020304" pitchFamily="18" charset="0"/>
              </a:rPr>
              <a:t>A benchmark investigation of industrial</a:t>
            </a:r>
          </a:p>
          <a:p>
            <a:pPr marL="0" marR="0" indent="0" algn="ctr">
              <a:lnSpc>
                <a:spcPts val="2175"/>
              </a:lnSpc>
              <a:spcBef>
                <a:spcPts val="0"/>
              </a:spcBef>
              <a:spcAft>
                <a:spcPts val="300"/>
              </a:spcAft>
              <a:buNone/>
            </a:pPr>
            <a:r>
              <a:rPr lang="en-US" sz="2800" b="1" cap="all" dirty="0">
                <a:solidFill>
                  <a:srgbClr val="0070C0"/>
                </a:solidFill>
                <a:effectLst/>
                <a:latin typeface="+mj-lt"/>
                <a:ea typeface="Times New Roman" panose="02020603050405020304" pitchFamily="18" charset="0"/>
                <a:cs typeface="Times New Roman" panose="02020603050405020304" pitchFamily="18" charset="0"/>
              </a:rPr>
              <a:t> chemicals, pollutants and pesticides in </a:t>
            </a:r>
          </a:p>
          <a:p>
            <a:pPr marL="0" marR="0" indent="0" algn="ctr">
              <a:lnSpc>
                <a:spcPts val="2175"/>
              </a:lnSpc>
              <a:spcBef>
                <a:spcPts val="0"/>
              </a:spcBef>
              <a:spcAft>
                <a:spcPts val="300"/>
              </a:spcAft>
              <a:buNone/>
            </a:pPr>
            <a:r>
              <a:rPr lang="en-US" sz="2800" b="1" cap="all" dirty="0">
                <a:solidFill>
                  <a:srgbClr val="0070C0"/>
                </a:solidFill>
                <a:effectLst/>
                <a:latin typeface="+mj-lt"/>
                <a:ea typeface="Times New Roman" panose="02020603050405020304" pitchFamily="18" charset="0"/>
                <a:cs typeface="Times New Roman" panose="02020603050405020304" pitchFamily="18" charset="0"/>
              </a:rPr>
              <a:t>umbilical cord blood</a:t>
            </a:r>
          </a:p>
          <a:p>
            <a:pPr marL="0" marR="0" indent="0" algn="ctr">
              <a:lnSpc>
                <a:spcPts val="1560"/>
              </a:lnSpc>
              <a:spcBef>
                <a:spcPts val="0"/>
              </a:spcBef>
              <a:spcAft>
                <a:spcPts val="0"/>
              </a:spcAft>
              <a:buNone/>
            </a:pPr>
            <a:endParaRPr lang="en-US" sz="2800" dirty="0">
              <a:solidFill>
                <a:srgbClr val="0070C0"/>
              </a:solidFill>
              <a:effectLst/>
              <a:latin typeface="+mj-lt"/>
              <a:ea typeface="Calibri" panose="020F0502020204030204" pitchFamily="34" charset="0"/>
              <a:cs typeface="Times New Roman" panose="02020603050405020304" pitchFamily="18" charset="0"/>
            </a:endParaRPr>
          </a:p>
          <a:p>
            <a:pPr marL="0" marR="0" indent="0" algn="ctr">
              <a:lnSpc>
                <a:spcPts val="1560"/>
              </a:lnSpc>
              <a:spcBef>
                <a:spcPts val="0"/>
              </a:spcBef>
              <a:spcAft>
                <a:spcPts val="0"/>
              </a:spcAft>
              <a:buNone/>
            </a:pPr>
            <a:endParaRPr lang="en-US" sz="2800" dirty="0">
              <a:solidFill>
                <a:srgbClr val="0070C0"/>
              </a:solidFill>
              <a:effectLst/>
              <a:latin typeface="+mj-lt"/>
              <a:ea typeface="Calibri" panose="020F0502020204030204" pitchFamily="34" charset="0"/>
              <a:cs typeface="Times New Roman" panose="02020603050405020304" pitchFamily="18" charset="0"/>
            </a:endParaRPr>
          </a:p>
          <a:p>
            <a:pPr marL="0" marR="0" indent="0" algn="ctr">
              <a:lnSpc>
                <a:spcPts val="1560"/>
              </a:lnSpc>
              <a:spcBef>
                <a:spcPts val="0"/>
              </a:spcBef>
              <a:spcAft>
                <a:spcPts val="0"/>
              </a:spcAft>
              <a:buNone/>
            </a:pPr>
            <a:r>
              <a:rPr lang="en-US" sz="2800" dirty="0">
                <a:solidFill>
                  <a:srgbClr val="0070C0"/>
                </a:solidFill>
                <a:effectLst/>
                <a:latin typeface="+mj-lt"/>
                <a:ea typeface="Times New Roman" panose="02020603050405020304" pitchFamily="18" charset="0"/>
              </a:rPr>
              <a:t>287 chemicals we detected in umbilical cord blood, we know that 180 </a:t>
            </a:r>
          </a:p>
          <a:p>
            <a:pPr marL="0" marR="0" indent="0" algn="ctr">
              <a:lnSpc>
                <a:spcPts val="1560"/>
              </a:lnSpc>
              <a:spcBef>
                <a:spcPts val="0"/>
              </a:spcBef>
              <a:spcAft>
                <a:spcPts val="0"/>
              </a:spcAft>
              <a:buNone/>
            </a:pPr>
            <a:endParaRPr lang="en-US" sz="2800" dirty="0">
              <a:solidFill>
                <a:srgbClr val="0070C0"/>
              </a:solidFill>
              <a:latin typeface="+mj-lt"/>
              <a:ea typeface="Times New Roman" panose="02020603050405020304" pitchFamily="18" charset="0"/>
            </a:endParaRPr>
          </a:p>
          <a:p>
            <a:pPr marL="0" marR="0" indent="0" algn="ctr">
              <a:lnSpc>
                <a:spcPts val="1560"/>
              </a:lnSpc>
              <a:spcBef>
                <a:spcPts val="0"/>
              </a:spcBef>
              <a:spcAft>
                <a:spcPts val="0"/>
              </a:spcAft>
              <a:buNone/>
            </a:pPr>
            <a:r>
              <a:rPr lang="en-US" sz="2800" dirty="0">
                <a:solidFill>
                  <a:srgbClr val="0070C0"/>
                </a:solidFill>
                <a:effectLst/>
                <a:latin typeface="+mj-lt"/>
                <a:ea typeface="Times New Roman" panose="02020603050405020304" pitchFamily="18" charset="0"/>
              </a:rPr>
              <a:t>cause cancer in humans or animals, 217 are toxic to the brain and nervous </a:t>
            </a:r>
          </a:p>
          <a:p>
            <a:pPr marL="0" marR="0" indent="0" algn="ctr">
              <a:lnSpc>
                <a:spcPts val="1560"/>
              </a:lnSpc>
              <a:spcBef>
                <a:spcPts val="0"/>
              </a:spcBef>
              <a:spcAft>
                <a:spcPts val="0"/>
              </a:spcAft>
              <a:buNone/>
            </a:pPr>
            <a:endParaRPr lang="en-US" sz="2800" dirty="0">
              <a:solidFill>
                <a:srgbClr val="0070C0"/>
              </a:solidFill>
              <a:latin typeface="+mj-lt"/>
              <a:ea typeface="Times New Roman" panose="02020603050405020304" pitchFamily="18" charset="0"/>
            </a:endParaRPr>
          </a:p>
          <a:p>
            <a:pPr marL="0" marR="0" indent="0" algn="ctr">
              <a:lnSpc>
                <a:spcPts val="1560"/>
              </a:lnSpc>
              <a:spcBef>
                <a:spcPts val="0"/>
              </a:spcBef>
              <a:spcAft>
                <a:spcPts val="0"/>
              </a:spcAft>
              <a:buNone/>
            </a:pPr>
            <a:r>
              <a:rPr lang="en-US" sz="2800" dirty="0">
                <a:solidFill>
                  <a:srgbClr val="0070C0"/>
                </a:solidFill>
                <a:effectLst/>
                <a:latin typeface="+mj-lt"/>
                <a:ea typeface="Times New Roman" panose="02020603050405020304" pitchFamily="18" charset="0"/>
              </a:rPr>
              <a:t>system, and 208 cause birth defects or abnormal development </a:t>
            </a:r>
          </a:p>
          <a:p>
            <a:pPr marL="0" marR="0" indent="0" algn="ctr">
              <a:lnSpc>
                <a:spcPts val="1560"/>
              </a:lnSpc>
              <a:spcBef>
                <a:spcPts val="0"/>
              </a:spcBef>
              <a:spcAft>
                <a:spcPts val="0"/>
              </a:spcAft>
              <a:buNone/>
            </a:pPr>
            <a:endParaRPr lang="en-US" sz="3600" i="1" dirty="0">
              <a:solidFill>
                <a:srgbClr val="0070C0"/>
              </a:solidFill>
              <a:latin typeface="+mj-lt"/>
              <a:ea typeface="Times New Roman" panose="02020603050405020304" pitchFamily="18" charset="0"/>
              <a:cs typeface="Times New Roman" panose="02020603050405020304" pitchFamily="18" charset="0"/>
            </a:endParaRPr>
          </a:p>
          <a:p>
            <a:pPr marL="0" marR="0" indent="0" algn="ctr">
              <a:lnSpc>
                <a:spcPts val="1560"/>
              </a:lnSpc>
              <a:spcBef>
                <a:spcPts val="0"/>
              </a:spcBef>
              <a:spcAft>
                <a:spcPts val="0"/>
              </a:spcAft>
              <a:buNone/>
            </a:pPr>
            <a:endParaRPr lang="en-US" sz="3600" i="1" dirty="0">
              <a:solidFill>
                <a:srgbClr val="0070C0"/>
              </a:solidFill>
              <a:effectLst/>
              <a:latin typeface="+mj-lt"/>
              <a:ea typeface="Times New Roman" panose="02020603050405020304" pitchFamily="18" charset="0"/>
              <a:cs typeface="Times New Roman" panose="02020603050405020304" pitchFamily="18" charset="0"/>
            </a:endParaRPr>
          </a:p>
          <a:p>
            <a:pPr marL="0" marR="0" indent="0" algn="ctr">
              <a:lnSpc>
                <a:spcPts val="1560"/>
              </a:lnSpc>
              <a:spcBef>
                <a:spcPts val="0"/>
              </a:spcBef>
              <a:spcAft>
                <a:spcPts val="0"/>
              </a:spcAft>
              <a:buNone/>
            </a:pPr>
            <a:endParaRPr lang="en-US" sz="3600" i="1" dirty="0">
              <a:solidFill>
                <a:srgbClr val="0070C0"/>
              </a:solidFill>
              <a:latin typeface="+mj-lt"/>
              <a:ea typeface="Times New Roman" panose="02020603050405020304" pitchFamily="18" charset="0"/>
              <a:cs typeface="Times New Roman" panose="02020603050405020304" pitchFamily="18" charset="0"/>
            </a:endParaRPr>
          </a:p>
          <a:p>
            <a:pPr marL="0" marR="0" indent="0" algn="ctr">
              <a:lnSpc>
                <a:spcPts val="1560"/>
              </a:lnSpc>
              <a:spcBef>
                <a:spcPts val="0"/>
              </a:spcBef>
              <a:spcAft>
                <a:spcPts val="0"/>
              </a:spcAft>
              <a:buNone/>
            </a:pPr>
            <a:endParaRPr lang="en-US" sz="3600" i="1" dirty="0">
              <a:solidFill>
                <a:srgbClr val="0070C0"/>
              </a:solidFill>
              <a:effectLst/>
              <a:latin typeface="+mj-lt"/>
              <a:ea typeface="Times New Roman" panose="02020603050405020304" pitchFamily="18" charset="0"/>
              <a:cs typeface="Times New Roman" panose="02020603050405020304" pitchFamily="18" charset="0"/>
            </a:endParaRPr>
          </a:p>
          <a:p>
            <a:pPr marL="0" marR="0" indent="0" algn="ctr">
              <a:lnSpc>
                <a:spcPts val="1560"/>
              </a:lnSpc>
              <a:spcBef>
                <a:spcPts val="0"/>
              </a:spcBef>
              <a:spcAft>
                <a:spcPts val="0"/>
              </a:spcAft>
              <a:buNone/>
            </a:pPr>
            <a:endParaRPr lang="en-US" sz="3600" i="1" dirty="0">
              <a:solidFill>
                <a:srgbClr val="0070C0"/>
              </a:solidFill>
              <a:effectLst/>
              <a:latin typeface="+mj-lt"/>
              <a:ea typeface="Times New Roman" panose="02020603050405020304" pitchFamily="18" charset="0"/>
              <a:cs typeface="Times New Roman" panose="02020603050405020304" pitchFamily="18" charset="0"/>
            </a:endParaRPr>
          </a:p>
          <a:p>
            <a:pPr marL="0" marR="0" indent="0" algn="ctr">
              <a:lnSpc>
                <a:spcPts val="1560"/>
              </a:lnSpc>
              <a:spcBef>
                <a:spcPts val="0"/>
              </a:spcBef>
              <a:spcAft>
                <a:spcPts val="0"/>
              </a:spcAft>
              <a:buNone/>
            </a:pPr>
            <a:r>
              <a:rPr lang="en-US" sz="1200" i="1" dirty="0">
                <a:solidFill>
                  <a:srgbClr val="0070C0"/>
                </a:solidFill>
                <a:effectLst/>
                <a:latin typeface="+mj-lt"/>
                <a:ea typeface="Times New Roman" panose="02020603050405020304" pitchFamily="18" charset="0"/>
                <a:cs typeface="Times New Roman" panose="02020603050405020304" pitchFamily="18" charset="0"/>
              </a:rPr>
              <a:t>Environmental Working Group, July 14, 2005</a:t>
            </a:r>
          </a:p>
          <a:p>
            <a:endParaRPr lang="en-US" dirty="0">
              <a:solidFill>
                <a:srgbClr val="0070C0"/>
              </a:solidFill>
              <a:latin typeface="+mj-lt"/>
            </a:endParaRPr>
          </a:p>
        </p:txBody>
      </p:sp>
    </p:spTree>
    <p:extLst>
      <p:ext uri="{BB962C8B-B14F-4D97-AF65-F5344CB8AC3E}">
        <p14:creationId xmlns:p14="http://schemas.microsoft.com/office/powerpoint/2010/main" val="594269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15EE-BA24-4A68-A44B-3939D94BC01C}"/>
              </a:ext>
            </a:extLst>
          </p:cNvPr>
          <p:cNvSpPr>
            <a:spLocks noGrp="1"/>
          </p:cNvSpPr>
          <p:nvPr>
            <p:ph type="title"/>
          </p:nvPr>
        </p:nvSpPr>
        <p:spPr>
          <a:xfrm>
            <a:off x="609600" y="838200"/>
            <a:ext cx="10972800" cy="1143000"/>
          </a:xfrm>
        </p:spPr>
        <p:txBody>
          <a:bodyPr/>
          <a:lstStyle/>
          <a:p>
            <a:r>
              <a:rPr lang="en-US" dirty="0">
                <a:latin typeface="+mj-lt"/>
              </a:rPr>
              <a:t>Toxins and the Gut</a:t>
            </a:r>
          </a:p>
        </p:txBody>
      </p:sp>
      <p:sp>
        <p:nvSpPr>
          <p:cNvPr id="3" name="Content Placeholder 2">
            <a:extLst>
              <a:ext uri="{FF2B5EF4-FFF2-40B4-BE49-F238E27FC236}">
                <a16:creationId xmlns:a16="http://schemas.microsoft.com/office/drawing/2014/main" id="{78899352-FA78-43ED-98AD-55EA47B6255B}"/>
              </a:ext>
            </a:extLst>
          </p:cNvPr>
          <p:cNvSpPr>
            <a:spLocks noGrp="1"/>
          </p:cNvSpPr>
          <p:nvPr>
            <p:ph idx="1"/>
          </p:nvPr>
        </p:nvSpPr>
        <p:spPr>
          <a:xfrm>
            <a:off x="609600" y="1828800"/>
            <a:ext cx="10972800" cy="4419600"/>
          </a:xfrm>
        </p:spPr>
        <p:txBody>
          <a:bodyPr>
            <a:normAutofit lnSpcReduction="10000"/>
          </a:bodyPr>
          <a:lstStyle/>
          <a:p>
            <a:r>
              <a:rPr lang="en-US" sz="3200" dirty="0">
                <a:solidFill>
                  <a:srgbClr val="0070C0"/>
                </a:solidFill>
                <a:latin typeface="+mj-lt"/>
              </a:rPr>
              <a:t>A number of studies have indicated a correlation between environmental pollutant exposure and </a:t>
            </a:r>
            <a:r>
              <a:rPr lang="en-US" sz="3200" b="1" u="sng" dirty="0">
                <a:solidFill>
                  <a:srgbClr val="0070C0"/>
                </a:solidFill>
                <a:latin typeface="+mj-lt"/>
              </a:rPr>
              <a:t>gut dysbiosis </a:t>
            </a:r>
            <a:r>
              <a:rPr lang="en-US" sz="3200" dirty="0">
                <a:solidFill>
                  <a:srgbClr val="0070C0"/>
                </a:solidFill>
                <a:latin typeface="+mj-lt"/>
              </a:rPr>
              <a:t>(an imbalance in the gut microbiota). </a:t>
            </a:r>
          </a:p>
          <a:p>
            <a:endParaRPr lang="en-US" sz="3200" dirty="0">
              <a:solidFill>
                <a:srgbClr val="0070C0"/>
              </a:solidFill>
              <a:latin typeface="+mj-lt"/>
            </a:endParaRPr>
          </a:p>
          <a:p>
            <a:r>
              <a:rPr lang="en-US" sz="3200" dirty="0">
                <a:solidFill>
                  <a:srgbClr val="0070C0"/>
                </a:solidFill>
                <a:latin typeface="+mj-lt"/>
              </a:rPr>
              <a:t>A study of children from eleven urban daycare centers in Finland, researchers measured polycyclic aromatic hydrocarbons (PAH) from soil and air around the facilities. </a:t>
            </a:r>
          </a:p>
          <a:p>
            <a:pPr marL="0" indent="0">
              <a:buNone/>
            </a:pPr>
            <a:endParaRPr lang="en-US" sz="2000" dirty="0">
              <a:solidFill>
                <a:srgbClr val="0070C0"/>
              </a:solidFill>
              <a:latin typeface="+mj-lt"/>
              <a:ea typeface="Calibri" panose="020F0502020204030204" pitchFamily="34" charset="0"/>
              <a:cs typeface="Times New Roman" panose="02020603050405020304" pitchFamily="18" charset="0"/>
            </a:endParaRPr>
          </a:p>
          <a:p>
            <a:pPr marL="0" indent="0">
              <a:buNone/>
            </a:pPr>
            <a:r>
              <a:rPr lang="en-US" sz="2000" dirty="0">
                <a:solidFill>
                  <a:srgbClr val="0070C0"/>
                </a:solidFill>
                <a:latin typeface="+mj-lt"/>
                <a:ea typeface="Calibri" panose="020F0502020204030204" pitchFamily="34" charset="0"/>
                <a:cs typeface="Times New Roman" panose="02020603050405020304" pitchFamily="18" charset="0"/>
              </a:rPr>
              <a:t>Environ Int. </a:t>
            </a:r>
            <a:r>
              <a:rPr lang="en-US" sz="2000" b="1" dirty="0">
                <a:solidFill>
                  <a:srgbClr val="0070C0"/>
                </a:solidFill>
                <a:latin typeface="+mj-lt"/>
                <a:ea typeface="Calibri" panose="020F0502020204030204" pitchFamily="34" charset="0"/>
                <a:cs typeface="Times New Roman" panose="02020603050405020304" pitchFamily="18" charset="0"/>
              </a:rPr>
              <a:t>2019 Sep</a:t>
            </a:r>
            <a:r>
              <a:rPr lang="en-US" sz="2000" dirty="0">
                <a:solidFill>
                  <a:srgbClr val="0070C0"/>
                </a:solidFill>
                <a:latin typeface="+mj-lt"/>
                <a:ea typeface="Calibri" panose="020F0502020204030204" pitchFamily="34" charset="0"/>
                <a:cs typeface="Times New Roman" panose="02020603050405020304" pitchFamily="18" charset="0"/>
              </a:rPr>
              <a:t>;130:104894</a:t>
            </a:r>
            <a:endParaRPr lang="en-US" sz="2000" dirty="0">
              <a:solidFill>
                <a:srgbClr val="0070C0"/>
              </a:solidFill>
              <a:latin typeface="+mj-lt"/>
            </a:endParaRPr>
          </a:p>
        </p:txBody>
      </p:sp>
    </p:spTree>
    <p:extLst>
      <p:ext uri="{BB962C8B-B14F-4D97-AF65-F5344CB8AC3E}">
        <p14:creationId xmlns:p14="http://schemas.microsoft.com/office/powerpoint/2010/main" val="6277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l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8305800" y="1778001"/>
            <a:ext cx="3048000" cy="4092717"/>
          </a:xfrm>
          <a:prstGeom prst="rect">
            <a:avLst/>
          </a:prstGeom>
        </p:spPr>
      </p:pic>
      <p:sp>
        <p:nvSpPr>
          <p:cNvPr id="3" name="Content Placeholder 2"/>
          <p:cNvSpPr>
            <a:spLocks noGrp="1"/>
          </p:cNvSpPr>
          <p:nvPr>
            <p:ph idx="1"/>
          </p:nvPr>
        </p:nvSpPr>
        <p:spPr>
          <a:xfrm>
            <a:off x="1219200" y="1828800"/>
            <a:ext cx="7086600" cy="3888081"/>
          </a:xfrm>
        </p:spPr>
        <p:txBody>
          <a:bodyPr>
            <a:noAutofit/>
          </a:bodyPr>
          <a:lstStyle/>
          <a:p>
            <a:r>
              <a:rPr lang="en-US" sz="3000" dirty="0">
                <a:solidFill>
                  <a:srgbClr val="0070C0"/>
                </a:solidFill>
                <a:latin typeface="+mj-lt"/>
              </a:rPr>
              <a:t>Mold, mildew or water stains at home or work.</a:t>
            </a:r>
          </a:p>
          <a:p>
            <a:r>
              <a:rPr lang="en-US" sz="3000" dirty="0">
                <a:solidFill>
                  <a:srgbClr val="0070C0"/>
                </a:solidFill>
                <a:latin typeface="+mj-lt"/>
              </a:rPr>
              <a:t>Leaky sinks, pipes, water damaged basements, ceilings or carpets.</a:t>
            </a:r>
          </a:p>
          <a:p>
            <a:r>
              <a:rPr lang="en-US" sz="3000" dirty="0">
                <a:solidFill>
                  <a:srgbClr val="0070C0"/>
                </a:solidFill>
                <a:latin typeface="+mj-lt"/>
              </a:rPr>
              <a:t>A sick building will commonly have poor heating, ventilation, and air conditioning (HVAC) systems. </a:t>
            </a:r>
          </a:p>
        </p:txBody>
      </p:sp>
      <p:sp>
        <p:nvSpPr>
          <p:cNvPr id="6" name="Title 1"/>
          <p:cNvSpPr>
            <a:spLocks noGrp="1"/>
          </p:cNvSpPr>
          <p:nvPr>
            <p:ph type="title"/>
          </p:nvPr>
        </p:nvSpPr>
        <p:spPr>
          <a:xfrm>
            <a:off x="1524000" y="990600"/>
            <a:ext cx="9144000" cy="838200"/>
          </a:xfrm>
        </p:spPr>
        <p:txBody>
          <a:bodyPr rtlCol="0">
            <a:normAutofit/>
          </a:bodyPr>
          <a:lstStyle/>
          <a:p>
            <a:pPr>
              <a:defRPr/>
            </a:pPr>
            <a:r>
              <a:rPr lang="en-US" dirty="0">
                <a:latin typeface="+mj-lt"/>
                <a:ea typeface="ＭＳ Ｐゴシック" pitchFamily="34" charset="-128"/>
              </a:rPr>
              <a:t>Where are Environmental Toxins Hiding?</a:t>
            </a:r>
          </a:p>
        </p:txBody>
      </p:sp>
    </p:spTree>
    <p:extLst>
      <p:ext uri="{BB962C8B-B14F-4D97-AF65-F5344CB8AC3E}">
        <p14:creationId xmlns:p14="http://schemas.microsoft.com/office/powerpoint/2010/main" val="385964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8300" y="838200"/>
            <a:ext cx="8915400" cy="1143000"/>
          </a:xfrm>
        </p:spPr>
        <p:txBody>
          <a:bodyPr/>
          <a:lstStyle/>
          <a:p>
            <a:r>
              <a:rPr lang="en-US" dirty="0">
                <a:latin typeface="+mn-lt"/>
              </a:rPr>
              <a:t>GOALS:</a:t>
            </a:r>
          </a:p>
        </p:txBody>
      </p:sp>
      <p:sp>
        <p:nvSpPr>
          <p:cNvPr id="6" name="Content Placeholder 5"/>
          <p:cNvSpPr>
            <a:spLocks noGrp="1"/>
          </p:cNvSpPr>
          <p:nvPr>
            <p:ph idx="1"/>
          </p:nvPr>
        </p:nvSpPr>
        <p:spPr>
          <a:xfrm>
            <a:off x="1591982" y="1752600"/>
            <a:ext cx="8458200" cy="4343400"/>
          </a:xfrm>
        </p:spPr>
        <p:txBody>
          <a:bodyPr>
            <a:noAutofit/>
          </a:bodyPr>
          <a:lstStyle/>
          <a:p>
            <a:pPr marL="914400" lvl="1" indent="-514350" algn="just">
              <a:lnSpc>
                <a:spcPct val="110000"/>
              </a:lnSpc>
              <a:buClr>
                <a:schemeClr val="accent2"/>
              </a:buClr>
              <a:buFont typeface="Wingdings" charset="2"/>
              <a:buChar char="ü"/>
            </a:pPr>
            <a:r>
              <a:rPr lang="en-US" sz="3200" dirty="0">
                <a:solidFill>
                  <a:srgbClr val="0070C0"/>
                </a:solidFill>
                <a:latin typeface="+mn-lt"/>
              </a:rPr>
              <a:t>Identify main sources of toxicity so that we can minimize exposure to them.</a:t>
            </a:r>
          </a:p>
          <a:p>
            <a:pPr marL="914400" lvl="1" indent="-514350" algn="just">
              <a:lnSpc>
                <a:spcPct val="110000"/>
              </a:lnSpc>
              <a:buClr>
                <a:schemeClr val="accent2"/>
              </a:buClr>
              <a:buFont typeface="Wingdings" charset="2"/>
              <a:buChar char="ü"/>
            </a:pPr>
            <a:r>
              <a:rPr lang="en-US" sz="3200" dirty="0">
                <a:solidFill>
                  <a:srgbClr val="0070C0"/>
                </a:solidFill>
                <a:latin typeface="+mn-lt"/>
              </a:rPr>
              <a:t>Understand how they effect our health.</a:t>
            </a:r>
          </a:p>
          <a:p>
            <a:pPr marL="914400" lvl="1" indent="-514350" algn="just">
              <a:lnSpc>
                <a:spcPct val="110000"/>
              </a:lnSpc>
              <a:buClr>
                <a:schemeClr val="accent2"/>
              </a:buClr>
              <a:buFont typeface="Wingdings" charset="2"/>
              <a:buChar char="ü"/>
            </a:pPr>
            <a:r>
              <a:rPr lang="en-US" sz="3200" dirty="0">
                <a:solidFill>
                  <a:srgbClr val="0070C0"/>
                </a:solidFill>
                <a:latin typeface="+mn-lt"/>
              </a:rPr>
              <a:t>Learn what we can do to help the body function optimally so it can naturally eliminate and process toxins by following.</a:t>
            </a:r>
          </a:p>
        </p:txBody>
      </p:sp>
    </p:spTree>
    <p:extLst>
      <p:ext uri="{BB962C8B-B14F-4D97-AF65-F5344CB8AC3E}">
        <p14:creationId xmlns:p14="http://schemas.microsoft.com/office/powerpoint/2010/main" val="2922724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Biotoxic Pathway">
            <a:extLst>
              <a:ext uri="{FF2B5EF4-FFF2-40B4-BE49-F238E27FC236}">
                <a16:creationId xmlns:a16="http://schemas.microsoft.com/office/drawing/2014/main" id="{AB54015A-464C-4965-9661-4BA35AF82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650" y="0"/>
            <a:ext cx="89452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F63B8210-B9C9-4679-9A9D-2973A305EF85}"/>
              </a:ext>
            </a:extLst>
          </p:cNvPr>
          <p:cNvSpPr txBox="1">
            <a:spLocks noChangeArrowheads="1"/>
          </p:cNvSpPr>
          <p:nvPr/>
        </p:nvSpPr>
        <p:spPr bwMode="auto">
          <a:xfrm>
            <a:off x="7948614" y="5743576"/>
            <a:ext cx="2524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b="1">
                <a:solidFill>
                  <a:srgbClr val="000000"/>
                </a:solidFill>
              </a:rPr>
              <a:t>Above Figure altered from </a:t>
            </a:r>
            <a:r>
              <a:rPr lang="en-US" altLang="en-US" sz="1000" b="1" u="sng">
                <a:solidFill>
                  <a:srgbClr val="000000"/>
                </a:solidFill>
              </a:rPr>
              <a:t>Mold Warriors</a:t>
            </a:r>
            <a:r>
              <a:rPr lang="en-US" altLang="en-US" sz="1000" b="1">
                <a:solidFill>
                  <a:srgbClr val="000000"/>
                </a:solidFill>
              </a:rPr>
              <a:t>, Dr. Ritchie Shoemaker, 2002</a:t>
            </a:r>
            <a:r>
              <a:rPr lang="en-US" altLang="en-US" sz="1000" b="1"/>
              <a:t>.</a:t>
            </a:r>
          </a:p>
        </p:txBody>
      </p:sp>
    </p:spTree>
    <p:extLst>
      <p:ext uri="{BB962C8B-B14F-4D97-AF65-F5344CB8AC3E}">
        <p14:creationId xmlns:p14="http://schemas.microsoft.com/office/powerpoint/2010/main" val="33025828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54274"/>
                                        </p:tgtEl>
                                        <p:attrNameLst>
                                          <p:attrName>style.visibility</p:attrName>
                                        </p:attrNameLst>
                                      </p:cBhvr>
                                      <p:to>
                                        <p:strVal val="visible"/>
                                      </p:to>
                                    </p:set>
                                    <p:anim to="" calcmode="lin" valueType="num">
                                      <p:cBhvr>
                                        <p:cTn id="7" dur="1" fill="hold"/>
                                        <p:tgtEl>
                                          <p:spTgt spid="542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1FAD6-4233-40F3-AEBE-6C2B76F3A5D9}"/>
              </a:ext>
            </a:extLst>
          </p:cNvPr>
          <p:cNvSpPr>
            <a:spLocks noGrp="1"/>
          </p:cNvSpPr>
          <p:nvPr>
            <p:ph type="title"/>
          </p:nvPr>
        </p:nvSpPr>
        <p:spPr>
          <a:xfrm>
            <a:off x="609600" y="838200"/>
            <a:ext cx="10972800" cy="1143000"/>
          </a:xfrm>
        </p:spPr>
        <p:txBody>
          <a:bodyPr/>
          <a:lstStyle/>
          <a:p>
            <a:r>
              <a:rPr lang="en-US" dirty="0">
                <a:latin typeface="+mj-lt"/>
              </a:rPr>
              <a:t>Heavy Metals</a:t>
            </a:r>
          </a:p>
        </p:txBody>
      </p:sp>
      <p:sp>
        <p:nvSpPr>
          <p:cNvPr id="3" name="Content Placeholder 2">
            <a:extLst>
              <a:ext uri="{FF2B5EF4-FFF2-40B4-BE49-F238E27FC236}">
                <a16:creationId xmlns:a16="http://schemas.microsoft.com/office/drawing/2014/main" id="{44271465-B09B-4E57-962E-8E5690984E4A}"/>
              </a:ext>
            </a:extLst>
          </p:cNvPr>
          <p:cNvSpPr>
            <a:spLocks noGrp="1"/>
          </p:cNvSpPr>
          <p:nvPr>
            <p:ph idx="1"/>
          </p:nvPr>
        </p:nvSpPr>
        <p:spPr>
          <a:xfrm>
            <a:off x="609600" y="1752600"/>
            <a:ext cx="10972800" cy="4267200"/>
          </a:xfrm>
        </p:spPr>
        <p:txBody>
          <a:bodyPr>
            <a:normAutofit fontScale="55000" lnSpcReduction="20000"/>
          </a:bodyPr>
          <a:lstStyle/>
          <a:p>
            <a:pPr lvl="0"/>
            <a:r>
              <a:rPr lang="en-US" sz="4400" b="1" dirty="0">
                <a:solidFill>
                  <a:srgbClr val="0070C0"/>
                </a:solidFill>
                <a:latin typeface="+mj-lt"/>
              </a:rPr>
              <a:t>LEAD: </a:t>
            </a:r>
            <a:r>
              <a:rPr lang="en-US" sz="4400" dirty="0">
                <a:solidFill>
                  <a:srgbClr val="0070C0"/>
                </a:solidFill>
                <a:latin typeface="+mj-lt"/>
              </a:rPr>
              <a:t>Found in old building, foreign products, and passes through the placenta</a:t>
            </a:r>
          </a:p>
          <a:p>
            <a:pPr lvl="0"/>
            <a:r>
              <a:rPr lang="en-US" sz="4400" b="1" dirty="0">
                <a:solidFill>
                  <a:srgbClr val="0070C0"/>
                </a:solidFill>
                <a:latin typeface="+mj-lt"/>
              </a:rPr>
              <a:t>ALUMINUM</a:t>
            </a:r>
            <a:endParaRPr lang="en-US" sz="4400" dirty="0">
              <a:solidFill>
                <a:srgbClr val="0070C0"/>
              </a:solidFill>
              <a:latin typeface="+mj-lt"/>
            </a:endParaRPr>
          </a:p>
          <a:p>
            <a:pPr marL="457200" lvl="1" indent="0">
              <a:buNone/>
            </a:pPr>
            <a:r>
              <a:rPr lang="en-US" sz="4400" dirty="0">
                <a:solidFill>
                  <a:srgbClr val="0070C0"/>
                </a:solidFill>
                <a:latin typeface="+mj-lt"/>
              </a:rPr>
              <a:t>Aluminum is used as an adjuvant in many vaccines today.</a:t>
            </a:r>
          </a:p>
          <a:p>
            <a:pPr marL="457200" lvl="1" indent="0">
              <a:buNone/>
            </a:pPr>
            <a:r>
              <a:rPr lang="en-US" sz="4400" dirty="0">
                <a:solidFill>
                  <a:srgbClr val="0070C0"/>
                </a:solidFill>
                <a:latin typeface="+mj-lt"/>
              </a:rPr>
              <a:t>Aluminum is known to affect the brain, nervous system, and multiple organ systems negatively.</a:t>
            </a:r>
          </a:p>
          <a:p>
            <a:pPr marL="457200" lvl="1" indent="0">
              <a:buNone/>
            </a:pPr>
            <a:r>
              <a:rPr lang="en-US" sz="4400" dirty="0">
                <a:solidFill>
                  <a:srgbClr val="0070C0"/>
                </a:solidFill>
                <a:latin typeface="+mj-lt"/>
              </a:rPr>
              <a:t>When it’s HEATED, it LEACHES.  So cooking with aluminum pots, pans, and foil will continually expose you to aluminum.   </a:t>
            </a:r>
          </a:p>
          <a:p>
            <a:pPr lvl="0"/>
            <a:r>
              <a:rPr lang="en-US" sz="4400" b="1" dirty="0">
                <a:solidFill>
                  <a:srgbClr val="0070C0"/>
                </a:solidFill>
                <a:latin typeface="+mj-lt"/>
              </a:rPr>
              <a:t>MERCURY</a:t>
            </a:r>
            <a:endParaRPr lang="en-US" sz="4400" dirty="0">
              <a:solidFill>
                <a:srgbClr val="0070C0"/>
              </a:solidFill>
              <a:latin typeface="+mj-lt"/>
            </a:endParaRPr>
          </a:p>
          <a:p>
            <a:pPr marL="457200" lvl="1" indent="0">
              <a:buNone/>
            </a:pPr>
            <a:r>
              <a:rPr lang="en-US" sz="4400" dirty="0">
                <a:solidFill>
                  <a:srgbClr val="0070C0"/>
                </a:solidFill>
                <a:latin typeface="+mj-lt"/>
              </a:rPr>
              <a:t>Mercury is the second most toxic substance on earth next to radioactive plutonium (used in making nuclear weapons).  </a:t>
            </a:r>
          </a:p>
          <a:p>
            <a:pPr marL="457200" lvl="1" indent="0">
              <a:buNone/>
            </a:pPr>
            <a:r>
              <a:rPr lang="en-US" sz="4400" dirty="0">
                <a:solidFill>
                  <a:srgbClr val="0070C0"/>
                </a:solidFill>
                <a:latin typeface="+mj-lt"/>
              </a:rPr>
              <a:t>A known neurotoxin with an affinity for binding to organ tissues.</a:t>
            </a:r>
          </a:p>
          <a:p>
            <a:pPr marL="457200" lvl="1" indent="0">
              <a:buNone/>
            </a:pPr>
            <a:r>
              <a:rPr lang="en-US" sz="4400" dirty="0">
                <a:solidFill>
                  <a:srgbClr val="0070C0"/>
                </a:solidFill>
                <a:latin typeface="+mj-lt"/>
              </a:rPr>
              <a:t>Found in amalgam fillings and vaccines</a:t>
            </a:r>
          </a:p>
          <a:p>
            <a:endParaRPr lang="en-US" dirty="0"/>
          </a:p>
        </p:txBody>
      </p:sp>
    </p:spTree>
    <p:extLst>
      <p:ext uri="{BB962C8B-B14F-4D97-AF65-F5344CB8AC3E}">
        <p14:creationId xmlns:p14="http://schemas.microsoft.com/office/powerpoint/2010/main" val="2421887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838200"/>
            <a:ext cx="8229600" cy="1143000"/>
          </a:xfrm>
        </p:spPr>
        <p:txBody>
          <a:bodyPr>
            <a:normAutofit/>
          </a:bodyPr>
          <a:lstStyle/>
          <a:p>
            <a:r>
              <a:rPr lang="en-US" dirty="0"/>
              <a:t>What are </a:t>
            </a:r>
            <a:r>
              <a:rPr lang="en-US" dirty="0">
                <a:solidFill>
                  <a:srgbClr val="0070C0"/>
                </a:solidFill>
                <a:latin typeface="+mj-lt"/>
              </a:rPr>
              <a:t>Agricultural</a:t>
            </a:r>
            <a:r>
              <a:rPr lang="en-US" dirty="0"/>
              <a:t> Toxins?</a:t>
            </a:r>
          </a:p>
        </p:txBody>
      </p:sp>
      <p:pic>
        <p:nvPicPr>
          <p:cNvPr id="6" name="Picture 5" descr="Tree toxic soi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0" y="1975405"/>
            <a:ext cx="3276600" cy="390892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833533" y="1872596"/>
            <a:ext cx="4572000" cy="4031873"/>
          </a:xfrm>
          <a:prstGeom prst="rect">
            <a:avLst/>
          </a:prstGeom>
        </p:spPr>
        <p:txBody>
          <a:bodyPr wrap="square">
            <a:spAutoFit/>
          </a:bodyPr>
          <a:lstStyle/>
          <a:p>
            <a:r>
              <a:rPr lang="en-US" sz="2400" dirty="0">
                <a:solidFill>
                  <a:srgbClr val="0070C0"/>
                </a:solidFill>
                <a:latin typeface="+mj-lt"/>
                <a:cs typeface="Tahoma"/>
              </a:rPr>
              <a:t>Chemicals that kill living organisms like insects, bacteria, and fungi.</a:t>
            </a:r>
          </a:p>
          <a:p>
            <a:endParaRPr lang="en-US" sz="2400" dirty="0">
              <a:solidFill>
                <a:srgbClr val="0070C0"/>
              </a:solidFill>
              <a:latin typeface="+mj-lt"/>
              <a:cs typeface="Tahoma"/>
            </a:endParaRPr>
          </a:p>
          <a:p>
            <a:r>
              <a:rPr lang="en-US" sz="2400" dirty="0">
                <a:solidFill>
                  <a:srgbClr val="0070C0"/>
                </a:solidFill>
                <a:latin typeface="+mj-lt"/>
                <a:cs typeface="Tahoma"/>
              </a:rPr>
              <a:t>These chemicals include:</a:t>
            </a:r>
          </a:p>
          <a:p>
            <a:pPr marL="457200" indent="-457200">
              <a:buFont typeface="Arial"/>
              <a:buChar char="•"/>
            </a:pPr>
            <a:r>
              <a:rPr lang="en-US" sz="2400" dirty="0">
                <a:solidFill>
                  <a:srgbClr val="0070C0"/>
                </a:solidFill>
                <a:latin typeface="+mj-lt"/>
                <a:cs typeface="Tahoma"/>
              </a:rPr>
              <a:t>Pesticides</a:t>
            </a:r>
          </a:p>
          <a:p>
            <a:pPr marL="457200" indent="-457200">
              <a:buFont typeface="Arial"/>
              <a:buChar char="•"/>
            </a:pPr>
            <a:r>
              <a:rPr lang="en-US" sz="2400" dirty="0">
                <a:solidFill>
                  <a:srgbClr val="0070C0"/>
                </a:solidFill>
                <a:latin typeface="+mj-lt"/>
                <a:cs typeface="Tahoma"/>
              </a:rPr>
              <a:t>Herbicides</a:t>
            </a:r>
          </a:p>
          <a:p>
            <a:pPr marL="457200" indent="-457200">
              <a:buFont typeface="Arial"/>
              <a:buChar char="•"/>
            </a:pPr>
            <a:r>
              <a:rPr lang="en-US" sz="2400" dirty="0">
                <a:solidFill>
                  <a:srgbClr val="0070C0"/>
                </a:solidFill>
                <a:latin typeface="+mj-lt"/>
                <a:cs typeface="Tahoma"/>
              </a:rPr>
              <a:t>Fungicides</a:t>
            </a:r>
          </a:p>
          <a:p>
            <a:pPr marL="457200" indent="-457200">
              <a:buFont typeface="Arial"/>
              <a:buChar char="•"/>
            </a:pPr>
            <a:r>
              <a:rPr lang="en-US" sz="2400" dirty="0">
                <a:solidFill>
                  <a:srgbClr val="0070C0"/>
                </a:solidFill>
                <a:latin typeface="+mj-lt"/>
                <a:cs typeface="Tahoma"/>
              </a:rPr>
              <a:t>Antibiotics</a:t>
            </a:r>
          </a:p>
          <a:p>
            <a:endParaRPr lang="en-US" sz="2400" dirty="0">
              <a:solidFill>
                <a:srgbClr val="0070C0"/>
              </a:solidFill>
              <a:latin typeface="+mj-lt"/>
              <a:cs typeface="Tahoma"/>
            </a:endParaRPr>
          </a:p>
          <a:p>
            <a:r>
              <a:rPr lang="en-US" sz="1600" dirty="0">
                <a:solidFill>
                  <a:srgbClr val="0070C0"/>
                </a:solidFill>
                <a:latin typeface="+mj-lt"/>
                <a:cs typeface="Tahoma"/>
              </a:rPr>
              <a:t>Source: The Environmental Working Group</a:t>
            </a:r>
            <a:r>
              <a:rPr lang="en-US" sz="1600" dirty="0">
                <a:solidFill>
                  <a:srgbClr val="0070C0"/>
                </a:solidFill>
                <a:latin typeface="+mj-lt"/>
              </a:rPr>
              <a:t> </a:t>
            </a:r>
          </a:p>
          <a:p>
            <a:endParaRPr lang="en-US" sz="2400" dirty="0">
              <a:solidFill>
                <a:srgbClr val="0070C0"/>
              </a:solidFill>
              <a:latin typeface="+mj-lt"/>
              <a:cs typeface="Tahoma"/>
            </a:endParaRPr>
          </a:p>
        </p:txBody>
      </p:sp>
    </p:spTree>
    <p:extLst>
      <p:ext uri="{BB962C8B-B14F-4D97-AF65-F5344CB8AC3E}">
        <p14:creationId xmlns:p14="http://schemas.microsoft.com/office/powerpoint/2010/main" val="2967858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0" y="1828800"/>
            <a:ext cx="4648200" cy="3136899"/>
          </a:xfrm>
        </p:spPr>
        <p:txBody>
          <a:bodyPr>
            <a:noAutofit/>
          </a:bodyPr>
          <a:lstStyle/>
          <a:p>
            <a:pPr marL="0" indent="0">
              <a:buNone/>
            </a:pPr>
            <a:r>
              <a:rPr lang="en-US" sz="3000" dirty="0">
                <a:solidFill>
                  <a:srgbClr val="0070C0"/>
                </a:solidFill>
                <a:latin typeface="+mj-lt"/>
              </a:rPr>
              <a:t>Humans are living organisms!</a:t>
            </a:r>
          </a:p>
          <a:p>
            <a:pPr marL="0" indent="0">
              <a:buNone/>
            </a:pPr>
            <a:r>
              <a:rPr lang="en-US" sz="900" dirty="0">
                <a:solidFill>
                  <a:srgbClr val="0070C0"/>
                </a:solidFill>
                <a:latin typeface="+mj-lt"/>
              </a:rPr>
              <a:t> </a:t>
            </a:r>
          </a:p>
          <a:p>
            <a:pPr marL="0" indent="0">
              <a:buNone/>
            </a:pPr>
            <a:r>
              <a:rPr lang="en-US" sz="3000" dirty="0">
                <a:solidFill>
                  <a:srgbClr val="0070C0"/>
                </a:solidFill>
                <a:latin typeface="+mj-lt"/>
              </a:rPr>
              <a:t>These chemicals may not be lethal when consumed in small doses, but they can damage our internal systems making us sick over time.</a:t>
            </a:r>
          </a:p>
          <a:p>
            <a:pPr marL="0" indent="0">
              <a:buNone/>
            </a:pPr>
            <a:endParaRPr lang="en-US" sz="3000" dirty="0">
              <a:solidFill>
                <a:srgbClr val="0070C0"/>
              </a:solidFill>
              <a:latin typeface="+mj-lt"/>
            </a:endParaRPr>
          </a:p>
        </p:txBody>
      </p:sp>
      <p:sp>
        <p:nvSpPr>
          <p:cNvPr id="6" name="Title 1"/>
          <p:cNvSpPr>
            <a:spLocks noGrp="1"/>
          </p:cNvSpPr>
          <p:nvPr>
            <p:ph type="title"/>
          </p:nvPr>
        </p:nvSpPr>
        <p:spPr>
          <a:xfrm>
            <a:off x="1676400" y="990600"/>
            <a:ext cx="8686800" cy="838200"/>
          </a:xfrm>
        </p:spPr>
        <p:txBody>
          <a:bodyPr rtlCol="0">
            <a:normAutofit/>
          </a:bodyPr>
          <a:lstStyle/>
          <a:p>
            <a:pPr>
              <a:defRPr/>
            </a:pPr>
            <a:r>
              <a:rPr lang="en-US" dirty="0">
                <a:latin typeface="+mj-lt"/>
                <a:ea typeface="ＭＳ Ｐゴシック" pitchFamily="34" charset="-128"/>
              </a:rPr>
              <a:t>The Problem…</a:t>
            </a:r>
          </a:p>
        </p:txBody>
      </p:sp>
      <p:sp>
        <p:nvSpPr>
          <p:cNvPr id="2" name="TextBox 1"/>
          <p:cNvSpPr txBox="1"/>
          <p:nvPr/>
        </p:nvSpPr>
        <p:spPr>
          <a:xfrm>
            <a:off x="9042805" y="5544234"/>
            <a:ext cx="2898229" cy="646331"/>
          </a:xfrm>
          <a:prstGeom prst="rect">
            <a:avLst/>
          </a:prstGeom>
          <a:noFill/>
        </p:spPr>
        <p:txBody>
          <a:bodyPr wrap="none" rtlCol="0">
            <a:spAutoFit/>
          </a:bodyPr>
          <a:lstStyle/>
          <a:p>
            <a:r>
              <a:rPr lang="en-US" sz="1200" dirty="0">
                <a:solidFill>
                  <a:srgbClr val="0070C0"/>
                </a:solidFill>
                <a:latin typeface="+mj-lt"/>
                <a:cs typeface="Tahoma"/>
              </a:rPr>
              <a:t>Source: The Environmental Working Group</a:t>
            </a:r>
            <a:r>
              <a:rPr lang="en-US" dirty="0">
                <a:solidFill>
                  <a:srgbClr val="0070C0"/>
                </a:solidFill>
                <a:latin typeface="+mj-lt"/>
              </a:rPr>
              <a:t> </a:t>
            </a:r>
          </a:p>
          <a:p>
            <a:endParaRPr lang="en-US" dirty="0">
              <a:solidFill>
                <a:srgbClr val="0070C0"/>
              </a:solidFill>
              <a:latin typeface="+mj-lt"/>
            </a:endParaRPr>
          </a:p>
        </p:txBody>
      </p:sp>
      <p:pic>
        <p:nvPicPr>
          <p:cNvPr id="5" name="Picture 4" descr="pesticide spray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8400" y="1946639"/>
            <a:ext cx="2658266" cy="35108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4756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454"/>
            <a:ext cx="11430000" cy="1143000"/>
          </a:xfrm>
        </p:spPr>
        <p:txBody>
          <a:bodyPr>
            <a:normAutofit fontScale="90000"/>
          </a:bodyPr>
          <a:lstStyle/>
          <a:p>
            <a:r>
              <a:rPr lang="en-US" dirty="0"/>
              <a:t>Does this mean I have to eat all organic foods?</a:t>
            </a:r>
          </a:p>
        </p:txBody>
      </p:sp>
      <p:sp>
        <p:nvSpPr>
          <p:cNvPr id="3" name="Content Placeholder 2"/>
          <p:cNvSpPr>
            <a:spLocks noGrp="1"/>
          </p:cNvSpPr>
          <p:nvPr>
            <p:ph idx="1"/>
          </p:nvPr>
        </p:nvSpPr>
        <p:spPr>
          <a:xfrm>
            <a:off x="6172200" y="2002256"/>
            <a:ext cx="4495800" cy="3962400"/>
          </a:xfrm>
        </p:spPr>
        <p:txBody>
          <a:bodyPr>
            <a:noAutofit/>
          </a:bodyPr>
          <a:lstStyle/>
          <a:p>
            <a:pPr marL="0" indent="0">
              <a:buNone/>
            </a:pPr>
            <a:r>
              <a:rPr lang="en-US" sz="2800" dirty="0">
                <a:solidFill>
                  <a:srgbClr val="0070C0"/>
                </a:solidFill>
                <a:latin typeface="+mj-lt"/>
              </a:rPr>
              <a:t>No! We know it’s hard on your wallet to eat all organic produce, and the good news is, you don’t have to. Some fruits and vegetables are more heavily treated than others.</a:t>
            </a:r>
          </a:p>
          <a:p>
            <a:pPr marL="0" indent="0">
              <a:buNone/>
            </a:pPr>
            <a:endParaRPr lang="en-US" sz="2800" dirty="0">
              <a:solidFill>
                <a:srgbClr val="0070C0"/>
              </a:solidFill>
              <a:latin typeface="+mj-lt"/>
            </a:endParaRPr>
          </a:p>
        </p:txBody>
      </p:sp>
      <p:pic>
        <p:nvPicPr>
          <p:cNvPr id="7" name="Picture 6" descr="Shocked grocery bill.jpg"/>
          <p:cNvPicPr>
            <a:picLocks noChangeAspect="1"/>
          </p:cNvPicPr>
          <p:nvPr/>
        </p:nvPicPr>
        <p:blipFill rotWithShape="1">
          <a:blip r:embed="rId3" cstate="print">
            <a:extLst>
              <a:ext uri="{28A0092B-C50C-407E-A947-70E740481C1C}">
                <a14:useLocalDpi xmlns:a14="http://schemas.microsoft.com/office/drawing/2010/main" val="0"/>
              </a:ext>
            </a:extLst>
          </a:blip>
          <a:srcRect l="16635" r="8795"/>
          <a:stretch/>
        </p:blipFill>
        <p:spPr>
          <a:xfrm>
            <a:off x="2133600" y="2065117"/>
            <a:ext cx="3338658" cy="281603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524000" y="5302936"/>
            <a:ext cx="9067800" cy="1323439"/>
          </a:xfrm>
          <a:prstGeom prst="rect">
            <a:avLst/>
          </a:prstGeom>
        </p:spPr>
        <p:txBody>
          <a:bodyPr wrap="square">
            <a:spAutoFit/>
          </a:bodyPr>
          <a:lstStyle/>
          <a:p>
            <a:pPr algn="ctr"/>
            <a:r>
              <a:rPr lang="en-US" sz="3600" b="1" dirty="0">
                <a:solidFill>
                  <a:srgbClr val="0070C0"/>
                </a:solidFill>
                <a:latin typeface="+mj-lt"/>
              </a:rPr>
              <a:t>Every choice counts! Do the best you can.</a:t>
            </a:r>
          </a:p>
          <a:p>
            <a:pPr algn="ctr"/>
            <a:endParaRPr lang="en-US" sz="4400" dirty="0">
              <a:solidFill>
                <a:srgbClr val="0070C0"/>
              </a:solidFill>
              <a:latin typeface="+mj-lt"/>
            </a:endParaRPr>
          </a:p>
        </p:txBody>
      </p:sp>
    </p:spTree>
    <p:extLst>
      <p:ext uri="{BB962C8B-B14F-4D97-AF65-F5344CB8AC3E}">
        <p14:creationId xmlns:p14="http://schemas.microsoft.com/office/powerpoint/2010/main" val="1965388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524001"/>
            <a:ext cx="3429000" cy="4401205"/>
          </a:xfrm>
          <a:prstGeom prst="rect">
            <a:avLst/>
          </a:prstGeom>
          <a:solidFill>
            <a:schemeClr val="lt1">
              <a:alpha val="36000"/>
            </a:schemeClr>
          </a:solidFill>
        </p:spPr>
        <p:style>
          <a:lnRef idx="2">
            <a:schemeClr val="accent1"/>
          </a:lnRef>
          <a:fillRef idx="1">
            <a:schemeClr val="lt1"/>
          </a:fillRef>
          <a:effectRef idx="0">
            <a:schemeClr val="accent1"/>
          </a:effectRef>
          <a:fontRef idx="minor">
            <a:schemeClr val="dk1"/>
          </a:fontRef>
        </p:style>
        <p:txBody>
          <a:bodyPr wrap="square" numCol="1" rtlCol="0">
            <a:spAutoFit/>
          </a:bodyPr>
          <a:lstStyle/>
          <a:p>
            <a:pPr marL="342900" indent="-342900">
              <a:buFont typeface="+mj-lt"/>
              <a:buAutoNum type="arabicPeriod"/>
            </a:pPr>
            <a:r>
              <a:rPr lang="en-US" sz="2000" dirty="0">
                <a:solidFill>
                  <a:srgbClr val="0070C0"/>
                </a:solidFill>
                <a:latin typeface="+mj-lt"/>
                <a:cs typeface="Helvetica Neue"/>
              </a:rPr>
              <a:t>Apples</a:t>
            </a:r>
          </a:p>
          <a:p>
            <a:pPr marL="342900" indent="-342900">
              <a:buFont typeface="+mj-lt"/>
              <a:buAutoNum type="arabicPeriod"/>
            </a:pPr>
            <a:r>
              <a:rPr lang="en-US" sz="2000" dirty="0">
                <a:solidFill>
                  <a:srgbClr val="0070C0"/>
                </a:solidFill>
                <a:latin typeface="+mj-lt"/>
                <a:cs typeface="Helvetica Neue"/>
              </a:rPr>
              <a:t>Peaches</a:t>
            </a:r>
          </a:p>
          <a:p>
            <a:pPr marL="342900" indent="-342900">
              <a:buFont typeface="+mj-lt"/>
              <a:buAutoNum type="arabicPeriod"/>
            </a:pPr>
            <a:r>
              <a:rPr lang="en-US" sz="2000" dirty="0">
                <a:solidFill>
                  <a:srgbClr val="0070C0"/>
                </a:solidFill>
                <a:latin typeface="+mj-lt"/>
                <a:cs typeface="Helvetica Neue"/>
              </a:rPr>
              <a:t>Nectarines</a:t>
            </a:r>
          </a:p>
          <a:p>
            <a:pPr marL="342900" indent="-342900">
              <a:buFont typeface="+mj-lt"/>
              <a:buAutoNum type="arabicPeriod"/>
            </a:pPr>
            <a:r>
              <a:rPr lang="en-US" sz="2000" dirty="0">
                <a:solidFill>
                  <a:srgbClr val="0070C0"/>
                </a:solidFill>
                <a:latin typeface="+mj-lt"/>
                <a:cs typeface="Helvetica Neue"/>
              </a:rPr>
              <a:t>Strawberries</a:t>
            </a:r>
          </a:p>
          <a:p>
            <a:pPr marL="342900" indent="-342900">
              <a:buFont typeface="+mj-lt"/>
              <a:buAutoNum type="arabicPeriod"/>
            </a:pPr>
            <a:r>
              <a:rPr lang="en-US" sz="2000" dirty="0">
                <a:solidFill>
                  <a:srgbClr val="0070C0"/>
                </a:solidFill>
                <a:latin typeface="+mj-lt"/>
                <a:cs typeface="Helvetica Neue"/>
              </a:rPr>
              <a:t>Grapes</a:t>
            </a:r>
          </a:p>
          <a:p>
            <a:pPr marL="342900" indent="-342900">
              <a:buFont typeface="+mj-lt"/>
              <a:buAutoNum type="arabicPeriod"/>
            </a:pPr>
            <a:r>
              <a:rPr lang="en-US" sz="2000" dirty="0">
                <a:solidFill>
                  <a:srgbClr val="0070C0"/>
                </a:solidFill>
                <a:latin typeface="+mj-lt"/>
                <a:cs typeface="Helvetica Neue"/>
              </a:rPr>
              <a:t>Celery</a:t>
            </a:r>
          </a:p>
          <a:p>
            <a:pPr marL="342900" indent="-342900">
              <a:buFont typeface="+mj-lt"/>
              <a:buAutoNum type="arabicPeriod"/>
            </a:pPr>
            <a:r>
              <a:rPr lang="en-US" sz="2000" dirty="0">
                <a:solidFill>
                  <a:srgbClr val="0070C0"/>
                </a:solidFill>
                <a:latin typeface="+mj-lt"/>
                <a:cs typeface="Helvetica Neue"/>
              </a:rPr>
              <a:t>Spinach</a:t>
            </a:r>
          </a:p>
          <a:p>
            <a:pPr marL="342900" indent="-342900">
              <a:buFont typeface="+mj-lt"/>
              <a:buAutoNum type="arabicPeriod"/>
            </a:pPr>
            <a:r>
              <a:rPr lang="en-US" sz="2000" dirty="0">
                <a:solidFill>
                  <a:srgbClr val="0070C0"/>
                </a:solidFill>
                <a:latin typeface="+mj-lt"/>
                <a:cs typeface="Helvetica Neue"/>
              </a:rPr>
              <a:t>Sweet bell peppers</a:t>
            </a:r>
          </a:p>
          <a:p>
            <a:pPr marL="342900" indent="-342900">
              <a:buFont typeface="+mj-lt"/>
              <a:buAutoNum type="arabicPeriod"/>
            </a:pPr>
            <a:r>
              <a:rPr lang="en-US" sz="2000" dirty="0">
                <a:solidFill>
                  <a:srgbClr val="0070C0"/>
                </a:solidFill>
                <a:latin typeface="+mj-lt"/>
                <a:cs typeface="Helvetica Neue"/>
              </a:rPr>
              <a:t>Cucumbers</a:t>
            </a:r>
          </a:p>
          <a:p>
            <a:pPr marL="342900" indent="-342900">
              <a:buFont typeface="+mj-lt"/>
              <a:buAutoNum type="arabicPeriod"/>
            </a:pPr>
            <a:r>
              <a:rPr lang="en-US" sz="2000" dirty="0">
                <a:solidFill>
                  <a:srgbClr val="0070C0"/>
                </a:solidFill>
                <a:latin typeface="+mj-lt"/>
                <a:cs typeface="Helvetica Neue"/>
              </a:rPr>
              <a:t> Cherry tomatoes</a:t>
            </a:r>
          </a:p>
          <a:p>
            <a:pPr marL="342900" indent="-342900">
              <a:buFont typeface="+mj-lt"/>
              <a:buAutoNum type="arabicPeriod"/>
            </a:pPr>
            <a:r>
              <a:rPr lang="en-US" sz="2000" dirty="0">
                <a:solidFill>
                  <a:srgbClr val="0070C0"/>
                </a:solidFill>
                <a:latin typeface="+mj-lt"/>
                <a:cs typeface="Helvetica Neue"/>
              </a:rPr>
              <a:t> Snap peas</a:t>
            </a:r>
          </a:p>
          <a:p>
            <a:pPr marL="342900" indent="-342900">
              <a:buFont typeface="+mj-lt"/>
              <a:buAutoNum type="arabicPeriod"/>
            </a:pPr>
            <a:r>
              <a:rPr lang="en-US" sz="2000" dirty="0">
                <a:solidFill>
                  <a:srgbClr val="0070C0"/>
                </a:solidFill>
                <a:latin typeface="+mj-lt"/>
                <a:cs typeface="Helvetica Neue"/>
              </a:rPr>
              <a:t> Potatoes</a:t>
            </a:r>
          </a:p>
          <a:p>
            <a:pPr marL="342900" indent="-342900">
              <a:buFont typeface="+mj-lt"/>
              <a:buAutoNum type="arabicPeriod"/>
            </a:pPr>
            <a:r>
              <a:rPr lang="en-US" sz="2000" dirty="0">
                <a:solidFill>
                  <a:srgbClr val="0070C0"/>
                </a:solidFill>
                <a:latin typeface="+mj-lt"/>
                <a:cs typeface="Helvetica Neue"/>
              </a:rPr>
              <a:t> Hot peppers</a:t>
            </a:r>
          </a:p>
          <a:p>
            <a:pPr marL="342900" indent="-342900">
              <a:buFont typeface="+mj-lt"/>
              <a:buAutoNum type="arabicPeriod"/>
            </a:pPr>
            <a:r>
              <a:rPr lang="en-US" sz="2000" dirty="0">
                <a:solidFill>
                  <a:srgbClr val="0070C0"/>
                </a:solidFill>
                <a:latin typeface="+mj-lt"/>
                <a:cs typeface="Helvetica Neue"/>
              </a:rPr>
              <a:t> Kale/collard greens</a:t>
            </a:r>
          </a:p>
        </p:txBody>
      </p:sp>
      <p:sp>
        <p:nvSpPr>
          <p:cNvPr id="6" name="TextBox 5"/>
          <p:cNvSpPr txBox="1"/>
          <p:nvPr/>
        </p:nvSpPr>
        <p:spPr>
          <a:xfrm>
            <a:off x="7467600" y="5648207"/>
            <a:ext cx="4891888" cy="276999"/>
          </a:xfrm>
          <a:prstGeom prst="rect">
            <a:avLst/>
          </a:prstGeom>
          <a:noFill/>
        </p:spPr>
        <p:txBody>
          <a:bodyPr wrap="square" rtlCol="0">
            <a:spAutoFit/>
          </a:bodyPr>
          <a:lstStyle/>
          <a:p>
            <a:r>
              <a:rPr lang="en-US" sz="1200" dirty="0">
                <a:solidFill>
                  <a:srgbClr val="0070C0"/>
                </a:solidFill>
              </a:rPr>
              <a:t>Source: Environmental Working Group’s Clean and Dirty lists for 2015.</a:t>
            </a:r>
          </a:p>
        </p:txBody>
      </p:sp>
      <p:pic>
        <p:nvPicPr>
          <p:cNvPr id="7" name="Picture 6" descr="Lady with groceri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1534182"/>
            <a:ext cx="2740946" cy="4093428"/>
          </a:xfrm>
          <a:prstGeom prst="rect">
            <a:avLst/>
          </a:prstGeom>
        </p:spPr>
      </p:pic>
      <p:sp>
        <p:nvSpPr>
          <p:cNvPr id="5" name="TextBox 4"/>
          <p:cNvSpPr txBox="1"/>
          <p:nvPr/>
        </p:nvSpPr>
        <p:spPr>
          <a:xfrm>
            <a:off x="5105400" y="1524001"/>
            <a:ext cx="3657600" cy="4093428"/>
          </a:xfrm>
          <a:prstGeom prst="rect">
            <a:avLst/>
          </a:prstGeom>
          <a:solidFill>
            <a:schemeClr val="lt1">
              <a:alpha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lt"/>
              <a:buAutoNum type="arabicPeriod"/>
            </a:pPr>
            <a:r>
              <a:rPr lang="en-US" sz="2000" dirty="0">
                <a:solidFill>
                  <a:srgbClr val="0070C0"/>
                </a:solidFill>
                <a:latin typeface="+mj-lt"/>
                <a:cs typeface="Helvetica Neue"/>
              </a:rPr>
              <a:t>Avocados</a:t>
            </a:r>
          </a:p>
          <a:p>
            <a:pPr marL="342900" indent="-342900">
              <a:buFont typeface="+mj-lt"/>
              <a:buAutoNum type="arabicPeriod"/>
            </a:pPr>
            <a:r>
              <a:rPr lang="en-US" sz="2000" dirty="0">
                <a:solidFill>
                  <a:srgbClr val="0070C0"/>
                </a:solidFill>
                <a:latin typeface="+mj-lt"/>
                <a:cs typeface="Helvetica Neue"/>
              </a:rPr>
              <a:t>Sweet corn (non GMO)</a:t>
            </a:r>
          </a:p>
          <a:p>
            <a:pPr marL="342900" indent="-342900">
              <a:buFont typeface="+mj-lt"/>
              <a:buAutoNum type="arabicPeriod"/>
            </a:pPr>
            <a:r>
              <a:rPr lang="en-US" sz="2000" dirty="0">
                <a:solidFill>
                  <a:srgbClr val="0070C0"/>
                </a:solidFill>
                <a:latin typeface="+mj-lt"/>
                <a:cs typeface="Helvetica Neue"/>
              </a:rPr>
              <a:t>Pineapples</a:t>
            </a:r>
          </a:p>
          <a:p>
            <a:pPr marL="342900" indent="-342900">
              <a:buFont typeface="+mj-lt"/>
              <a:buAutoNum type="arabicPeriod"/>
            </a:pPr>
            <a:r>
              <a:rPr lang="en-US" sz="2000" dirty="0">
                <a:solidFill>
                  <a:srgbClr val="0070C0"/>
                </a:solidFill>
                <a:latin typeface="+mj-lt"/>
                <a:cs typeface="Helvetica Neue"/>
              </a:rPr>
              <a:t>Cabbage</a:t>
            </a:r>
          </a:p>
          <a:p>
            <a:pPr marL="342900" indent="-342900">
              <a:buFont typeface="+mj-lt"/>
              <a:buAutoNum type="arabicPeriod"/>
            </a:pPr>
            <a:r>
              <a:rPr lang="en-US" sz="2000" dirty="0">
                <a:solidFill>
                  <a:srgbClr val="0070C0"/>
                </a:solidFill>
                <a:latin typeface="+mj-lt"/>
                <a:cs typeface="Helvetica Neue"/>
              </a:rPr>
              <a:t>Sweet peas frozen</a:t>
            </a:r>
          </a:p>
          <a:p>
            <a:pPr marL="342900" indent="-342900">
              <a:buFont typeface="+mj-lt"/>
              <a:buAutoNum type="arabicPeriod"/>
            </a:pPr>
            <a:r>
              <a:rPr lang="en-US" sz="2000" dirty="0">
                <a:solidFill>
                  <a:srgbClr val="0070C0"/>
                </a:solidFill>
                <a:latin typeface="+mj-lt"/>
                <a:cs typeface="Helvetica Neue"/>
              </a:rPr>
              <a:t>Onions</a:t>
            </a:r>
          </a:p>
          <a:p>
            <a:pPr marL="342900" indent="-342900">
              <a:buFont typeface="+mj-lt"/>
              <a:buAutoNum type="arabicPeriod"/>
            </a:pPr>
            <a:r>
              <a:rPr lang="en-US" sz="2000" dirty="0">
                <a:solidFill>
                  <a:srgbClr val="0070C0"/>
                </a:solidFill>
                <a:latin typeface="+mj-lt"/>
                <a:cs typeface="Helvetica Neue"/>
              </a:rPr>
              <a:t>Asparagus</a:t>
            </a:r>
          </a:p>
          <a:p>
            <a:pPr marL="342900" indent="-342900">
              <a:buFont typeface="+mj-lt"/>
              <a:buAutoNum type="arabicPeriod"/>
            </a:pPr>
            <a:r>
              <a:rPr lang="en-US" sz="2000" dirty="0">
                <a:solidFill>
                  <a:srgbClr val="0070C0"/>
                </a:solidFill>
                <a:latin typeface="+mj-lt"/>
                <a:cs typeface="Helvetica Neue"/>
              </a:rPr>
              <a:t>Mangos</a:t>
            </a:r>
          </a:p>
          <a:p>
            <a:pPr marL="342900" indent="-342900">
              <a:buFont typeface="+mj-lt"/>
              <a:buAutoNum type="arabicPeriod"/>
            </a:pPr>
            <a:r>
              <a:rPr lang="en-US" sz="2000" dirty="0">
                <a:solidFill>
                  <a:srgbClr val="0070C0"/>
                </a:solidFill>
                <a:latin typeface="+mj-lt"/>
                <a:cs typeface="Helvetica Neue"/>
              </a:rPr>
              <a:t>Papayas</a:t>
            </a:r>
          </a:p>
          <a:p>
            <a:pPr marL="342900" indent="-342900">
              <a:buFont typeface="+mj-lt"/>
              <a:buAutoNum type="arabicPeriod"/>
            </a:pPr>
            <a:r>
              <a:rPr lang="en-US" sz="2000" dirty="0">
                <a:solidFill>
                  <a:srgbClr val="0070C0"/>
                </a:solidFill>
                <a:latin typeface="+mj-lt"/>
                <a:cs typeface="Helvetica Neue"/>
              </a:rPr>
              <a:t> Kiwi</a:t>
            </a:r>
          </a:p>
          <a:p>
            <a:pPr marL="342900" indent="-342900">
              <a:buFont typeface="+mj-lt"/>
              <a:buAutoNum type="arabicPeriod"/>
            </a:pPr>
            <a:r>
              <a:rPr lang="en-US" sz="2000" dirty="0">
                <a:solidFill>
                  <a:srgbClr val="0070C0"/>
                </a:solidFill>
                <a:latin typeface="+mj-lt"/>
                <a:cs typeface="Helvetica Neue"/>
              </a:rPr>
              <a:t> Eggplant</a:t>
            </a:r>
          </a:p>
          <a:p>
            <a:pPr marL="342900" indent="-342900">
              <a:buFont typeface="+mj-lt"/>
              <a:buAutoNum type="arabicPeriod"/>
            </a:pPr>
            <a:r>
              <a:rPr lang="en-US" sz="2000" dirty="0">
                <a:solidFill>
                  <a:srgbClr val="0070C0"/>
                </a:solidFill>
                <a:latin typeface="+mj-lt"/>
                <a:cs typeface="Helvetica Neue"/>
              </a:rPr>
              <a:t> Grapefruit</a:t>
            </a:r>
          </a:p>
          <a:p>
            <a:pPr marL="342900" indent="-342900">
              <a:buFont typeface="+mj-lt"/>
              <a:buAutoNum type="arabicPeriod"/>
            </a:pPr>
            <a:r>
              <a:rPr lang="en-US" sz="2000" dirty="0">
                <a:solidFill>
                  <a:srgbClr val="0070C0"/>
                </a:solidFill>
                <a:latin typeface="+mj-lt"/>
                <a:cs typeface="Helvetica Neue"/>
              </a:rPr>
              <a:t>Sweet Potatoes</a:t>
            </a:r>
          </a:p>
        </p:txBody>
      </p:sp>
      <p:sp>
        <p:nvSpPr>
          <p:cNvPr id="9" name="TextBox 8"/>
          <p:cNvSpPr txBox="1"/>
          <p:nvPr/>
        </p:nvSpPr>
        <p:spPr>
          <a:xfrm>
            <a:off x="1676400" y="990600"/>
            <a:ext cx="3429000" cy="523220"/>
          </a:xfrm>
          <a:prstGeom prst="rect">
            <a:avLst/>
          </a:prstGeom>
          <a:noFill/>
        </p:spPr>
        <p:txBody>
          <a:bodyPr wrap="square" rtlCol="0">
            <a:spAutoFit/>
          </a:bodyPr>
          <a:lstStyle/>
          <a:p>
            <a:pPr algn="ctr"/>
            <a:r>
              <a:rPr lang="en-US" sz="2800" dirty="0">
                <a:solidFill>
                  <a:srgbClr val="0070C0"/>
                </a:solidFill>
                <a:latin typeface="+mj-lt"/>
                <a:cs typeface="Helvetica Neue"/>
              </a:rPr>
              <a:t>Choose Organic</a:t>
            </a:r>
          </a:p>
        </p:txBody>
      </p:sp>
      <p:sp>
        <p:nvSpPr>
          <p:cNvPr id="10" name="TextBox 9"/>
          <p:cNvSpPr txBox="1"/>
          <p:nvPr/>
        </p:nvSpPr>
        <p:spPr>
          <a:xfrm>
            <a:off x="5105400" y="990600"/>
            <a:ext cx="3657600" cy="523220"/>
          </a:xfrm>
          <a:prstGeom prst="rect">
            <a:avLst/>
          </a:prstGeom>
          <a:noFill/>
        </p:spPr>
        <p:txBody>
          <a:bodyPr wrap="square" rtlCol="0">
            <a:spAutoFit/>
          </a:bodyPr>
          <a:lstStyle/>
          <a:p>
            <a:pPr algn="ctr"/>
            <a:r>
              <a:rPr lang="en-US" sz="2800" dirty="0">
                <a:solidFill>
                  <a:srgbClr val="0070C0"/>
                </a:solidFill>
                <a:latin typeface="+mj-lt"/>
                <a:cs typeface="Helvetica Neue"/>
              </a:rPr>
              <a:t>Choose Conventional</a:t>
            </a:r>
          </a:p>
        </p:txBody>
      </p:sp>
    </p:spTree>
    <p:extLst>
      <p:ext uri="{BB962C8B-B14F-4D97-AF65-F5344CB8AC3E}">
        <p14:creationId xmlns:p14="http://schemas.microsoft.com/office/powerpoint/2010/main" val="2992824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 beef.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73698">
            <a:off x="6580317" y="3733104"/>
            <a:ext cx="2647916" cy="1947127"/>
          </a:xfrm>
          <a:prstGeom prst="rect">
            <a:avLst/>
          </a:prstGeom>
        </p:spPr>
      </p:pic>
      <p:pic>
        <p:nvPicPr>
          <p:cNvPr id="4" name="Picture 3" descr="question beef.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97464">
            <a:off x="4785175" y="3733690"/>
            <a:ext cx="2647916" cy="1947127"/>
          </a:xfrm>
          <a:prstGeom prst="rect">
            <a:avLst/>
          </a:prstGeom>
        </p:spPr>
      </p:pic>
      <p:sp>
        <p:nvSpPr>
          <p:cNvPr id="2" name="Title 1"/>
          <p:cNvSpPr>
            <a:spLocks noGrp="1"/>
          </p:cNvSpPr>
          <p:nvPr>
            <p:ph type="title"/>
          </p:nvPr>
        </p:nvSpPr>
        <p:spPr>
          <a:xfrm>
            <a:off x="609600" y="838200"/>
            <a:ext cx="10972800" cy="1143000"/>
          </a:xfrm>
        </p:spPr>
        <p:txBody>
          <a:bodyPr/>
          <a:lstStyle/>
          <a:p>
            <a:r>
              <a:rPr lang="en-US" dirty="0">
                <a:solidFill>
                  <a:srgbClr val="0070C0"/>
                </a:solidFill>
                <a:latin typeface="+mj-lt"/>
              </a:rPr>
              <a:t>Meat</a:t>
            </a:r>
          </a:p>
        </p:txBody>
      </p:sp>
      <p:sp>
        <p:nvSpPr>
          <p:cNvPr id="3" name="Content Placeholder 2"/>
          <p:cNvSpPr>
            <a:spLocks noGrp="1"/>
          </p:cNvSpPr>
          <p:nvPr>
            <p:ph idx="1"/>
          </p:nvPr>
        </p:nvSpPr>
        <p:spPr>
          <a:xfrm>
            <a:off x="1926173" y="1828800"/>
            <a:ext cx="8686800" cy="4191000"/>
          </a:xfrm>
        </p:spPr>
        <p:txBody>
          <a:bodyPr>
            <a:normAutofit fontScale="62500" lnSpcReduction="20000"/>
          </a:bodyPr>
          <a:lstStyle/>
          <a:p>
            <a:pPr marL="0" indent="0">
              <a:buNone/>
            </a:pPr>
            <a:r>
              <a:rPr lang="en-US" sz="4600" dirty="0">
                <a:solidFill>
                  <a:srgbClr val="0070C0"/>
                </a:solidFill>
                <a:latin typeface="+mj-lt"/>
              </a:rPr>
              <a:t>Why is everyone making such a big deal about grass-fed or free-range beef and organic dairy, and poultry?</a:t>
            </a:r>
          </a:p>
          <a:p>
            <a:pPr marL="0" indent="0">
              <a:buNone/>
            </a:pPr>
            <a:endParaRPr lang="en-US" sz="4000" dirty="0">
              <a:solidFill>
                <a:srgbClr val="0070C0"/>
              </a:solidFill>
              <a:latin typeface="+mj-lt"/>
            </a:endParaRPr>
          </a:p>
          <a:p>
            <a:pPr marL="0" indent="0">
              <a:buNone/>
            </a:pPr>
            <a:r>
              <a:rPr lang="en-US" sz="4000" dirty="0">
                <a:solidFill>
                  <a:srgbClr val="0070C0"/>
                </a:solidFill>
                <a:latin typeface="+mj-lt"/>
              </a:rPr>
              <a:t>There are three main issues with conventional animal products:</a:t>
            </a:r>
          </a:p>
          <a:p>
            <a:pPr marL="0" indent="0">
              <a:buNone/>
            </a:pPr>
            <a:endParaRPr lang="en-US" sz="4000" dirty="0">
              <a:solidFill>
                <a:srgbClr val="0070C0"/>
              </a:solidFill>
              <a:latin typeface="+mj-lt"/>
            </a:endParaRPr>
          </a:p>
          <a:p>
            <a:pPr marL="514350" indent="-514350">
              <a:buFont typeface="+mj-lt"/>
              <a:buAutoNum type="arabicPeriod"/>
            </a:pPr>
            <a:r>
              <a:rPr lang="en-US" sz="4000" dirty="0">
                <a:solidFill>
                  <a:srgbClr val="0070C0"/>
                </a:solidFill>
                <a:latin typeface="+mj-lt"/>
              </a:rPr>
              <a:t>Corn diet</a:t>
            </a:r>
          </a:p>
          <a:p>
            <a:pPr marL="514350" indent="-514350">
              <a:buFont typeface="+mj-lt"/>
              <a:buAutoNum type="arabicPeriod"/>
            </a:pPr>
            <a:r>
              <a:rPr lang="en-US" sz="4000" dirty="0">
                <a:solidFill>
                  <a:srgbClr val="0070C0"/>
                </a:solidFill>
                <a:latin typeface="+mj-lt"/>
              </a:rPr>
              <a:t>Antibiotics</a:t>
            </a:r>
          </a:p>
          <a:p>
            <a:pPr marL="514350" indent="-514350">
              <a:buFont typeface="+mj-lt"/>
              <a:buAutoNum type="arabicPeriod"/>
            </a:pPr>
            <a:r>
              <a:rPr lang="en-US" sz="4000" dirty="0">
                <a:solidFill>
                  <a:srgbClr val="0070C0"/>
                </a:solidFill>
                <a:latin typeface="+mj-lt"/>
              </a:rPr>
              <a:t>Hormones</a:t>
            </a:r>
          </a:p>
          <a:p>
            <a:pPr marL="514350" indent="-514350">
              <a:buFont typeface="+mj-lt"/>
              <a:buAutoNum type="arabicPeriod"/>
            </a:pPr>
            <a:r>
              <a:rPr lang="en-US" sz="4000" dirty="0">
                <a:solidFill>
                  <a:srgbClr val="0070C0"/>
                </a:solidFill>
                <a:latin typeface="+mj-lt"/>
              </a:rPr>
              <a:t>Glyphosates</a:t>
            </a:r>
          </a:p>
          <a:p>
            <a:pPr marL="514350" indent="-514350">
              <a:buFont typeface="+mj-lt"/>
              <a:buAutoNum type="arabicPeriod"/>
            </a:pPr>
            <a:endParaRPr lang="en-US" dirty="0">
              <a:solidFill>
                <a:srgbClr val="0070C0"/>
              </a:solidFill>
              <a:latin typeface="+mj-lt"/>
            </a:endParaRPr>
          </a:p>
          <a:p>
            <a:endParaRPr lang="en-US" dirty="0">
              <a:solidFill>
                <a:srgbClr val="0070C0"/>
              </a:solidFill>
              <a:latin typeface="+mj-lt"/>
            </a:endParaRPr>
          </a:p>
        </p:txBody>
      </p:sp>
      <p:pic>
        <p:nvPicPr>
          <p:cNvPr id="6" name="Picture 5" descr="question beef.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579926">
            <a:off x="8388235" y="3694873"/>
            <a:ext cx="2647916" cy="1947127"/>
          </a:xfrm>
          <a:prstGeom prst="rect">
            <a:avLst/>
          </a:prstGeom>
        </p:spPr>
      </p:pic>
    </p:spTree>
    <p:extLst>
      <p:ext uri="{BB962C8B-B14F-4D97-AF65-F5344CB8AC3E}">
        <p14:creationId xmlns:p14="http://schemas.microsoft.com/office/powerpoint/2010/main" val="123205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143000"/>
          </a:xfrm>
        </p:spPr>
        <p:txBody>
          <a:bodyPr/>
          <a:lstStyle/>
          <a:p>
            <a:r>
              <a:rPr lang="en-US" dirty="0"/>
              <a:t>Antibiotics</a:t>
            </a:r>
          </a:p>
        </p:txBody>
      </p:sp>
      <p:pic>
        <p:nvPicPr>
          <p:cNvPr id="6" name="Content Placeholder 5" descr="pill cow.jpg"/>
          <p:cNvPicPr>
            <a:picLocks noGrp="1" noChangeAspect="1"/>
          </p:cNvPicPr>
          <p:nvPr>
            <p:ph idx="1"/>
          </p:nvPr>
        </p:nvPicPr>
        <p:blipFill>
          <a:blip r:embed="rId3" cstate="print">
            <a:extLst>
              <a:ext uri="{28A0092B-C50C-407E-A947-70E740481C1C}">
                <a14:useLocalDpi xmlns:a14="http://schemas.microsoft.com/office/drawing/2010/main" val="0"/>
              </a:ext>
            </a:extLst>
          </a:blip>
          <a:srcRect t="15006" b="15006"/>
          <a:stretch>
            <a:fillRect/>
          </a:stretch>
        </p:blipFill>
        <p:spPr>
          <a:xfrm>
            <a:off x="3128433" y="1752600"/>
            <a:ext cx="2829911" cy="1519767"/>
          </a:xfrm>
        </p:spPr>
      </p:pic>
      <p:sp>
        <p:nvSpPr>
          <p:cNvPr id="7" name="TextBox 6"/>
          <p:cNvSpPr txBox="1"/>
          <p:nvPr/>
        </p:nvSpPr>
        <p:spPr>
          <a:xfrm>
            <a:off x="6323446" y="1609198"/>
            <a:ext cx="552643" cy="1569660"/>
          </a:xfrm>
          <a:prstGeom prst="rect">
            <a:avLst/>
          </a:prstGeom>
          <a:noFill/>
        </p:spPr>
        <p:txBody>
          <a:bodyPr wrap="square" rtlCol="0" anchor="ctr">
            <a:spAutoFit/>
          </a:bodyPr>
          <a:lstStyle/>
          <a:p>
            <a:pPr algn="ctr"/>
            <a:r>
              <a:rPr lang="en-US" sz="9600" dirty="0"/>
              <a:t>=</a:t>
            </a:r>
          </a:p>
        </p:txBody>
      </p:sp>
      <p:pic>
        <p:nvPicPr>
          <p:cNvPr id="8" name="Picture 7" descr="pill stea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3233" y="1752600"/>
            <a:ext cx="1519767" cy="1519767"/>
          </a:xfrm>
          <a:prstGeom prst="rect">
            <a:avLst/>
          </a:prstGeom>
        </p:spPr>
      </p:pic>
      <p:sp>
        <p:nvSpPr>
          <p:cNvPr id="9" name="TextBox 8"/>
          <p:cNvSpPr txBox="1"/>
          <p:nvPr/>
        </p:nvSpPr>
        <p:spPr>
          <a:xfrm>
            <a:off x="1905000" y="3352800"/>
            <a:ext cx="8763000" cy="1994392"/>
          </a:xfrm>
          <a:prstGeom prst="rect">
            <a:avLst/>
          </a:prstGeom>
          <a:noFill/>
        </p:spPr>
        <p:txBody>
          <a:bodyPr wrap="square" rtlCol="0">
            <a:spAutoFit/>
          </a:bodyPr>
          <a:lstStyle/>
          <a:p>
            <a:r>
              <a:rPr lang="en-US" sz="3200" dirty="0">
                <a:solidFill>
                  <a:srgbClr val="0070C0"/>
                </a:solidFill>
                <a:latin typeface="+mj-lt"/>
              </a:rPr>
              <a:t>“Up to half of antibiotic use in humans and much of antibiotic use in animals is unnecessary and inappropriate and makes everyone less safe.”</a:t>
            </a:r>
          </a:p>
          <a:p>
            <a:pPr>
              <a:lnSpc>
                <a:spcPct val="20000"/>
              </a:lnSpc>
            </a:pPr>
            <a:endParaRPr lang="en-US" sz="2300" dirty="0">
              <a:solidFill>
                <a:srgbClr val="0070C0"/>
              </a:solidFill>
              <a:latin typeface="+mj-lt"/>
            </a:endParaRPr>
          </a:p>
          <a:p>
            <a:r>
              <a:rPr lang="en-US" sz="2300" i="1" dirty="0">
                <a:solidFill>
                  <a:srgbClr val="0070C0"/>
                </a:solidFill>
                <a:latin typeface="+mj-lt"/>
              </a:rPr>
              <a:t>-Center for Disease Control 2013 “Antibiotic Resistance Threats” report</a:t>
            </a:r>
          </a:p>
        </p:txBody>
      </p:sp>
      <p:sp>
        <p:nvSpPr>
          <p:cNvPr id="10" name="Rectangle 9"/>
          <p:cNvSpPr/>
          <p:nvPr/>
        </p:nvSpPr>
        <p:spPr>
          <a:xfrm>
            <a:off x="2380289" y="5521134"/>
            <a:ext cx="8991600" cy="338554"/>
          </a:xfrm>
          <a:prstGeom prst="rect">
            <a:avLst/>
          </a:prstGeom>
        </p:spPr>
        <p:txBody>
          <a:bodyPr wrap="square">
            <a:spAutoFit/>
          </a:bodyPr>
          <a:lstStyle/>
          <a:p>
            <a:r>
              <a:rPr lang="en-US" sz="1600" dirty="0">
                <a:solidFill>
                  <a:srgbClr val="0070C0"/>
                </a:solidFill>
                <a:latin typeface="+mj-lt"/>
              </a:rPr>
              <a:t>http://</a:t>
            </a:r>
            <a:r>
              <a:rPr lang="en-US" sz="1600" dirty="0" err="1">
                <a:solidFill>
                  <a:srgbClr val="0070C0"/>
                </a:solidFill>
                <a:latin typeface="+mj-lt"/>
              </a:rPr>
              <a:t>www.cdc.gov</a:t>
            </a:r>
            <a:r>
              <a:rPr lang="en-US" sz="1600" dirty="0">
                <a:solidFill>
                  <a:srgbClr val="0070C0"/>
                </a:solidFill>
                <a:latin typeface="+mj-lt"/>
              </a:rPr>
              <a:t>/</a:t>
            </a:r>
            <a:r>
              <a:rPr lang="en-US" sz="1600" dirty="0" err="1">
                <a:solidFill>
                  <a:srgbClr val="0070C0"/>
                </a:solidFill>
                <a:latin typeface="+mj-lt"/>
              </a:rPr>
              <a:t>drugresistance</a:t>
            </a:r>
            <a:r>
              <a:rPr lang="en-US" sz="1600" dirty="0">
                <a:solidFill>
                  <a:srgbClr val="0070C0"/>
                </a:solidFill>
                <a:latin typeface="+mj-lt"/>
              </a:rPr>
              <a:t>/threat-report-2013/</a:t>
            </a:r>
            <a:r>
              <a:rPr lang="en-US" sz="1600" dirty="0" err="1">
                <a:solidFill>
                  <a:srgbClr val="0070C0"/>
                </a:solidFill>
                <a:latin typeface="+mj-lt"/>
              </a:rPr>
              <a:t>pdf</a:t>
            </a:r>
            <a:endParaRPr lang="en-US" sz="1600" dirty="0">
              <a:solidFill>
                <a:srgbClr val="0070C0"/>
              </a:solidFill>
              <a:latin typeface="+mj-lt"/>
            </a:endParaRPr>
          </a:p>
        </p:txBody>
      </p:sp>
    </p:spTree>
    <p:extLst>
      <p:ext uri="{BB962C8B-B14F-4D97-AF65-F5344CB8AC3E}">
        <p14:creationId xmlns:p14="http://schemas.microsoft.com/office/powerpoint/2010/main" val="169918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p:spPr>
        <p:txBody>
          <a:bodyPr/>
          <a:lstStyle/>
          <a:p>
            <a:r>
              <a:rPr lang="en-US" dirty="0">
                <a:latin typeface="+mj-lt"/>
              </a:rPr>
              <a:t>Hormones</a:t>
            </a:r>
          </a:p>
        </p:txBody>
      </p:sp>
      <p:sp>
        <p:nvSpPr>
          <p:cNvPr id="3" name="Content Placeholder 2"/>
          <p:cNvSpPr>
            <a:spLocks noGrp="1"/>
          </p:cNvSpPr>
          <p:nvPr>
            <p:ph idx="1"/>
          </p:nvPr>
        </p:nvSpPr>
        <p:spPr>
          <a:xfrm>
            <a:off x="1527425" y="1828800"/>
            <a:ext cx="8229600" cy="4419600"/>
          </a:xfrm>
        </p:spPr>
        <p:txBody>
          <a:bodyPr>
            <a:normAutofit fontScale="62500" lnSpcReduction="20000"/>
          </a:bodyPr>
          <a:lstStyle/>
          <a:p>
            <a:pPr marL="0" indent="0" algn="ctr">
              <a:buNone/>
            </a:pPr>
            <a:r>
              <a:rPr lang="en-US" sz="4600" b="1" dirty="0">
                <a:solidFill>
                  <a:srgbClr val="0070C0"/>
                </a:solidFill>
                <a:latin typeface="+mj-lt"/>
              </a:rPr>
              <a:t>Recombinant bovine growth hormone (</a:t>
            </a:r>
            <a:r>
              <a:rPr lang="en-US" sz="4600" b="1" dirty="0" err="1">
                <a:solidFill>
                  <a:srgbClr val="0070C0"/>
                </a:solidFill>
                <a:latin typeface="+mj-lt"/>
              </a:rPr>
              <a:t>rBGH</a:t>
            </a:r>
            <a:r>
              <a:rPr lang="en-US" sz="4600" b="1" dirty="0">
                <a:solidFill>
                  <a:srgbClr val="0070C0"/>
                </a:solidFill>
                <a:latin typeface="+mj-lt"/>
              </a:rPr>
              <a:t> or rBST), is injected into cows to increase milk production. </a:t>
            </a:r>
          </a:p>
          <a:p>
            <a:pPr marL="0" indent="0" algn="ctr">
              <a:buNone/>
            </a:pPr>
            <a:endParaRPr lang="en-US" sz="4600" b="1" dirty="0">
              <a:solidFill>
                <a:srgbClr val="0070C0"/>
              </a:solidFill>
              <a:latin typeface="+mj-lt"/>
            </a:endParaRPr>
          </a:p>
          <a:p>
            <a:pPr marL="0" indent="0" algn="ctr">
              <a:buNone/>
            </a:pPr>
            <a:r>
              <a:rPr lang="en-US" sz="4600" b="1" dirty="0">
                <a:solidFill>
                  <a:srgbClr val="0070C0"/>
                </a:solidFill>
                <a:latin typeface="+mj-lt"/>
              </a:rPr>
              <a:t>Canada, Japan, Australia, and the European Union (25 countries) have banned it’s use.</a:t>
            </a:r>
          </a:p>
          <a:p>
            <a:pPr marL="0" marR="0" indent="0" algn="ctr" defTabSz="914400" rtl="0" eaLnBrk="1" fontAlgn="auto" latinLnBrk="0" hangingPunct="1">
              <a:lnSpc>
                <a:spcPct val="100000"/>
              </a:lnSpc>
              <a:spcBef>
                <a:spcPts val="0"/>
              </a:spcBef>
              <a:spcAft>
                <a:spcPts val="0"/>
              </a:spcAft>
              <a:buClrTx/>
              <a:buSzTx/>
              <a:buNone/>
              <a:tabLst/>
              <a:defRPr/>
            </a:pPr>
            <a:endParaRPr lang="en-US" sz="4600" b="1" kern="1200" baseline="0" dirty="0">
              <a:solidFill>
                <a:srgbClr val="0070C0"/>
              </a:solidFill>
              <a:latin typeface="+mj-lt"/>
              <a:ea typeface="+mn-ea"/>
              <a:cs typeface="+mn-cs"/>
            </a:endParaRPr>
          </a:p>
          <a:p>
            <a:pPr marL="0" indent="0">
              <a:buNone/>
            </a:pPr>
            <a:endParaRPr lang="en-US" sz="3200" kern="1200" baseline="0" dirty="0">
              <a:solidFill>
                <a:srgbClr val="0070C0"/>
              </a:solidFill>
              <a:latin typeface="+mj-lt"/>
              <a:ea typeface="+mn-ea"/>
              <a:cs typeface="+mn-cs"/>
            </a:endParaRPr>
          </a:p>
          <a:p>
            <a:pPr marL="0" indent="0">
              <a:buNone/>
            </a:pPr>
            <a:endParaRPr lang="en-US" sz="3200" kern="1200" baseline="0" dirty="0">
              <a:solidFill>
                <a:srgbClr val="0070C0"/>
              </a:solidFill>
              <a:latin typeface="+mj-lt"/>
              <a:ea typeface="+mn-ea"/>
              <a:cs typeface="+mn-cs"/>
            </a:endParaRPr>
          </a:p>
          <a:p>
            <a:pPr marL="0" indent="0">
              <a:buNone/>
            </a:pPr>
            <a:endParaRPr lang="en-US" sz="3200" kern="1200" baseline="0" dirty="0">
              <a:solidFill>
                <a:srgbClr val="0070C0"/>
              </a:solidFill>
              <a:latin typeface="+mj-lt"/>
              <a:ea typeface="+mn-ea"/>
              <a:cs typeface="+mn-cs"/>
            </a:endParaRPr>
          </a:p>
          <a:p>
            <a:pPr marL="0" indent="0">
              <a:buNone/>
            </a:pPr>
            <a:r>
              <a:rPr lang="en-US" sz="3200" kern="1200" baseline="0" dirty="0">
                <a:solidFill>
                  <a:srgbClr val="0070C0"/>
                </a:solidFill>
                <a:latin typeface="+mj-lt"/>
                <a:ea typeface="+mn-ea"/>
                <a:cs typeface="+mn-cs"/>
              </a:rPr>
              <a:t> </a:t>
            </a:r>
            <a:endParaRPr lang="en-US" dirty="0">
              <a:solidFill>
                <a:srgbClr val="0070C0"/>
              </a:solidFill>
              <a:latin typeface="+mj-lt"/>
            </a:endParaRPr>
          </a:p>
          <a:p>
            <a:pPr marL="0" indent="0">
              <a:buNone/>
            </a:pPr>
            <a:r>
              <a:rPr lang="en-US" dirty="0">
                <a:solidFill>
                  <a:srgbClr val="0070C0"/>
                </a:solidFill>
                <a:latin typeface="+mj-lt"/>
              </a:rPr>
              <a:t> </a:t>
            </a:r>
          </a:p>
        </p:txBody>
      </p:sp>
      <p:sp>
        <p:nvSpPr>
          <p:cNvPr id="4" name="TextBox 3"/>
          <p:cNvSpPr txBox="1"/>
          <p:nvPr/>
        </p:nvSpPr>
        <p:spPr>
          <a:xfrm>
            <a:off x="1075219" y="5048071"/>
            <a:ext cx="9602056" cy="1200329"/>
          </a:xfrm>
          <a:prstGeom prst="rect">
            <a:avLst/>
          </a:prstGeom>
          <a:noFill/>
        </p:spPr>
        <p:txBody>
          <a:bodyPr wrap="square" rtlCol="0">
            <a:spAutoFit/>
          </a:bodyPr>
          <a:lstStyle/>
          <a:p>
            <a:endParaRPr lang="en-US" dirty="0">
              <a:solidFill>
                <a:srgbClr val="0070C0"/>
              </a:solidFill>
            </a:endParaRPr>
          </a:p>
          <a:p>
            <a:endParaRPr lang="en-US" dirty="0">
              <a:solidFill>
                <a:srgbClr val="0070C0"/>
              </a:solidFill>
            </a:endParaRPr>
          </a:p>
          <a:p>
            <a:r>
              <a:rPr lang="en-US" dirty="0">
                <a:solidFill>
                  <a:srgbClr val="0070C0"/>
                </a:solidFill>
              </a:rPr>
              <a:t>http://www.fda.gov/AnimalVeterinary/SafetyHealth/ProductSafetyInformation/ucm055436.htm</a:t>
            </a:r>
          </a:p>
          <a:p>
            <a:endParaRPr lang="en-US" dirty="0">
              <a:solidFill>
                <a:srgbClr val="0070C0"/>
              </a:solidFill>
            </a:endParaRPr>
          </a:p>
        </p:txBody>
      </p:sp>
    </p:spTree>
    <p:extLst>
      <p:ext uri="{BB962C8B-B14F-4D97-AF65-F5344CB8AC3E}">
        <p14:creationId xmlns:p14="http://schemas.microsoft.com/office/powerpoint/2010/main" val="427763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D2C8-23DE-46E6-AD94-DC10FAE4027A}"/>
              </a:ext>
            </a:extLst>
          </p:cNvPr>
          <p:cNvSpPr>
            <a:spLocks noGrp="1"/>
          </p:cNvSpPr>
          <p:nvPr>
            <p:ph type="title"/>
          </p:nvPr>
        </p:nvSpPr>
        <p:spPr>
          <a:xfrm>
            <a:off x="609600" y="838200"/>
            <a:ext cx="10972800" cy="1143000"/>
          </a:xfrm>
        </p:spPr>
        <p:txBody>
          <a:bodyPr/>
          <a:lstStyle/>
          <a:p>
            <a:r>
              <a:rPr lang="en-US" sz="4000" b="1" dirty="0" err="1">
                <a:latin typeface="+mj-lt"/>
              </a:rPr>
              <a:t>rBGH</a:t>
            </a:r>
            <a:r>
              <a:rPr lang="en-US" sz="4000" b="1" dirty="0"/>
              <a:t> or rBST</a:t>
            </a:r>
            <a:endParaRPr lang="en-US" dirty="0"/>
          </a:p>
        </p:txBody>
      </p:sp>
      <p:sp>
        <p:nvSpPr>
          <p:cNvPr id="3" name="Content Placeholder 2">
            <a:extLst>
              <a:ext uri="{FF2B5EF4-FFF2-40B4-BE49-F238E27FC236}">
                <a16:creationId xmlns:a16="http://schemas.microsoft.com/office/drawing/2014/main" id="{067CF5D9-0AEB-4916-B60C-2C1A38460C5D}"/>
              </a:ext>
            </a:extLst>
          </p:cNvPr>
          <p:cNvSpPr>
            <a:spLocks noGrp="1"/>
          </p:cNvSpPr>
          <p:nvPr>
            <p:ph idx="1"/>
          </p:nvPr>
        </p:nvSpPr>
        <p:spPr>
          <a:xfrm>
            <a:off x="609600" y="1676400"/>
            <a:ext cx="10972800" cy="4419600"/>
          </a:xfrm>
        </p:spPr>
        <p:txBody>
          <a:bodyPr>
            <a:normAutofit/>
          </a:bodyPr>
          <a:lstStyle/>
          <a:p>
            <a:pPr marL="0" indent="0">
              <a:buNone/>
            </a:pPr>
            <a:r>
              <a:rPr lang="en-US" sz="4000" b="1" dirty="0">
                <a:solidFill>
                  <a:srgbClr val="0070C0"/>
                </a:solidFill>
                <a:latin typeface="+mj-lt"/>
                <a:ea typeface="+mn-ea"/>
                <a:cs typeface="+mn-cs"/>
              </a:rPr>
              <a:t>C</a:t>
            </a:r>
            <a:r>
              <a:rPr lang="en-US" sz="4000" b="1" kern="1200" baseline="0" dirty="0">
                <a:solidFill>
                  <a:srgbClr val="0070C0"/>
                </a:solidFill>
                <a:latin typeface="+mj-lt"/>
                <a:ea typeface="+mn-ea"/>
                <a:cs typeface="+mn-cs"/>
              </a:rPr>
              <a:t>an cause:</a:t>
            </a:r>
          </a:p>
          <a:p>
            <a:pPr algn="ctr"/>
            <a:r>
              <a:rPr lang="en-US" sz="3200" b="1" kern="1200" baseline="0" dirty="0">
                <a:solidFill>
                  <a:srgbClr val="0070C0"/>
                </a:solidFill>
                <a:latin typeface="+mj-lt"/>
                <a:ea typeface="+mn-ea"/>
                <a:cs typeface="+mn-cs"/>
              </a:rPr>
              <a:t>Breast cancer </a:t>
            </a:r>
            <a:endParaRPr lang="en-US" b="1" dirty="0">
              <a:solidFill>
                <a:srgbClr val="0070C0"/>
              </a:solidFill>
              <a:latin typeface="+mj-lt"/>
              <a:ea typeface="+mn-ea"/>
              <a:cs typeface="+mn-cs"/>
            </a:endParaRPr>
          </a:p>
          <a:p>
            <a:pPr algn="ctr"/>
            <a:r>
              <a:rPr lang="en-US" sz="3200" b="1" kern="1200" baseline="0" dirty="0">
                <a:solidFill>
                  <a:srgbClr val="0070C0"/>
                </a:solidFill>
                <a:latin typeface="+mj-lt"/>
                <a:ea typeface="+mn-ea"/>
                <a:cs typeface="+mn-cs"/>
              </a:rPr>
              <a:t>Ovarian cancer </a:t>
            </a:r>
          </a:p>
          <a:p>
            <a:pPr algn="ctr"/>
            <a:r>
              <a:rPr lang="en-US" sz="3200" b="1" kern="1200" baseline="0" dirty="0">
                <a:solidFill>
                  <a:srgbClr val="0070C0"/>
                </a:solidFill>
                <a:latin typeface="+mj-lt"/>
                <a:ea typeface="+mn-ea"/>
                <a:cs typeface="+mn-cs"/>
              </a:rPr>
              <a:t>Premature onset of puberty in young women. </a:t>
            </a:r>
          </a:p>
          <a:p>
            <a:pPr algn="ctr"/>
            <a:r>
              <a:rPr lang="en-US" b="1" dirty="0">
                <a:solidFill>
                  <a:srgbClr val="0070C0"/>
                </a:solidFill>
                <a:latin typeface="+mj-lt"/>
                <a:ea typeface="+mn-ea"/>
                <a:cs typeface="+mn-cs"/>
              </a:rPr>
              <a:t>R</a:t>
            </a:r>
            <a:r>
              <a:rPr lang="en-US" sz="3200" b="1" kern="1200" dirty="0">
                <a:solidFill>
                  <a:srgbClr val="0070C0"/>
                </a:solidFill>
                <a:effectLst/>
                <a:latin typeface="+mj-lt"/>
                <a:ea typeface="+mn-ea"/>
                <a:cs typeface="+mn-cs"/>
              </a:rPr>
              <a:t>eproductive abnormalities </a:t>
            </a:r>
          </a:p>
          <a:p>
            <a:pPr marL="0" indent="0">
              <a:buNone/>
            </a:pPr>
            <a:endParaRPr lang="en-US" sz="2000" dirty="0">
              <a:solidFill>
                <a:srgbClr val="0070C0"/>
              </a:solidFill>
              <a:latin typeface="+mj-lt"/>
              <a:ea typeface="+mn-ea"/>
              <a:cs typeface="+mn-cs"/>
            </a:endParaRPr>
          </a:p>
          <a:p>
            <a:pPr marL="0" indent="0">
              <a:buNone/>
            </a:pPr>
            <a:endParaRPr lang="en-US" sz="2000" kern="1200" dirty="0">
              <a:solidFill>
                <a:srgbClr val="0070C0"/>
              </a:solidFill>
              <a:effectLst/>
              <a:latin typeface="+mj-lt"/>
              <a:ea typeface="+mn-ea"/>
              <a:cs typeface="+mn-cs"/>
            </a:endParaRPr>
          </a:p>
          <a:p>
            <a:pPr marL="0" indent="0">
              <a:buNone/>
            </a:pPr>
            <a:r>
              <a:rPr lang="en-US" sz="2000" kern="1200" dirty="0">
                <a:solidFill>
                  <a:srgbClr val="0070C0"/>
                </a:solidFill>
                <a:effectLst/>
                <a:latin typeface="+mj-lt"/>
                <a:ea typeface="+mn-ea"/>
                <a:cs typeface="+mn-cs"/>
              </a:rPr>
              <a:t>(Jobling et al., 1998; Mills and Chichester, 2005)</a:t>
            </a:r>
            <a:endParaRPr lang="en-US" sz="2000" dirty="0">
              <a:solidFill>
                <a:srgbClr val="0070C0"/>
              </a:solidFill>
              <a:latin typeface="+mj-lt"/>
            </a:endParaRPr>
          </a:p>
          <a:p>
            <a:pPr marL="0" indent="0">
              <a:buNone/>
            </a:pPr>
            <a:endParaRPr lang="en-US" dirty="0">
              <a:solidFill>
                <a:srgbClr val="0070C0"/>
              </a:solidFill>
              <a:latin typeface="+mj-lt"/>
            </a:endParaRPr>
          </a:p>
        </p:txBody>
      </p:sp>
    </p:spTree>
    <p:extLst>
      <p:ext uri="{BB962C8B-B14F-4D97-AF65-F5344CB8AC3E}">
        <p14:creationId xmlns:p14="http://schemas.microsoft.com/office/powerpoint/2010/main" val="222582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049867"/>
            <a:ext cx="8382000" cy="762000"/>
          </a:xfrm>
        </p:spPr>
        <p:txBody>
          <a:bodyPr>
            <a:normAutofit/>
          </a:bodyPr>
          <a:lstStyle/>
          <a:p>
            <a:pPr algn="l"/>
            <a:r>
              <a:rPr lang="en-US" dirty="0">
                <a:latin typeface="+mj-lt"/>
              </a:rPr>
              <a:t>Defining the Problem…</a:t>
            </a:r>
          </a:p>
        </p:txBody>
      </p:sp>
      <p:sp>
        <p:nvSpPr>
          <p:cNvPr id="3" name="Content Placeholder 2"/>
          <p:cNvSpPr>
            <a:spLocks noGrp="1"/>
          </p:cNvSpPr>
          <p:nvPr>
            <p:ph idx="1"/>
          </p:nvPr>
        </p:nvSpPr>
        <p:spPr>
          <a:xfrm>
            <a:off x="1930401" y="1905000"/>
            <a:ext cx="6248400" cy="4800600"/>
          </a:xfrm>
        </p:spPr>
        <p:txBody>
          <a:bodyPr>
            <a:normAutofit/>
          </a:bodyPr>
          <a:lstStyle/>
          <a:p>
            <a:pPr marL="0" indent="0">
              <a:buNone/>
            </a:pPr>
            <a:r>
              <a:rPr lang="en-US" sz="3600" dirty="0">
                <a:solidFill>
                  <a:srgbClr val="0070C0"/>
                </a:solidFill>
                <a:latin typeface="+mj-lt"/>
              </a:rPr>
              <a:t>What is a toxin?</a:t>
            </a:r>
          </a:p>
          <a:p>
            <a:pPr marL="514350" indent="-514350">
              <a:buFont typeface="+mj-lt"/>
              <a:buAutoNum type="arabicPeriod"/>
            </a:pPr>
            <a:r>
              <a:rPr lang="en-US" sz="2800" dirty="0">
                <a:solidFill>
                  <a:srgbClr val="0070C0"/>
                </a:solidFill>
                <a:latin typeface="+mj-lt"/>
              </a:rPr>
              <a:t>A biological poisonous substance, (Like mold, anthrax, or a virus) capable of causing disease when introduced into the body tissue. </a:t>
            </a:r>
          </a:p>
          <a:p>
            <a:pPr marL="514350" indent="-514350">
              <a:buFont typeface="+mj-lt"/>
              <a:buAutoNum type="arabicPeriod"/>
            </a:pPr>
            <a:r>
              <a:rPr lang="en-US" sz="2800" dirty="0">
                <a:solidFill>
                  <a:srgbClr val="0070C0"/>
                </a:solidFill>
                <a:latin typeface="+mj-lt"/>
              </a:rPr>
              <a:t>A harmful, non biological substance such as a pollutant.</a:t>
            </a:r>
          </a:p>
        </p:txBody>
      </p:sp>
      <p:pic>
        <p:nvPicPr>
          <p:cNvPr id="4" name="Picture 3" descr="Pois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696" y="1295400"/>
            <a:ext cx="1977443" cy="4191000"/>
          </a:xfrm>
          <a:prstGeom prst="rect">
            <a:avLst/>
          </a:prstGeom>
        </p:spPr>
      </p:pic>
      <p:sp>
        <p:nvSpPr>
          <p:cNvPr id="5" name="TextBox 4"/>
          <p:cNvSpPr txBox="1"/>
          <p:nvPr/>
        </p:nvSpPr>
        <p:spPr>
          <a:xfrm>
            <a:off x="2286000" y="5562600"/>
            <a:ext cx="5562600" cy="338554"/>
          </a:xfrm>
          <a:prstGeom prst="rect">
            <a:avLst/>
          </a:prstGeom>
          <a:noFill/>
        </p:spPr>
        <p:txBody>
          <a:bodyPr wrap="square" rtlCol="0">
            <a:spAutoFit/>
          </a:bodyPr>
          <a:lstStyle/>
          <a:p>
            <a:r>
              <a:rPr lang="en-US" sz="1600" dirty="0">
                <a:solidFill>
                  <a:srgbClr val="0070C0"/>
                </a:solidFill>
              </a:rPr>
              <a:t>Source: American Heritage Dictionary of the English language</a:t>
            </a:r>
          </a:p>
        </p:txBody>
      </p:sp>
    </p:spTree>
    <p:extLst>
      <p:ext uri="{BB962C8B-B14F-4D97-AF65-F5344CB8AC3E}">
        <p14:creationId xmlns:p14="http://schemas.microsoft.com/office/powerpoint/2010/main" val="254575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00200" y="990600"/>
            <a:ext cx="8686800" cy="838200"/>
          </a:xfrm>
        </p:spPr>
        <p:txBody>
          <a:bodyPr rtlCol="0">
            <a:normAutofit/>
          </a:bodyPr>
          <a:lstStyle/>
          <a:p>
            <a:pPr>
              <a:defRPr/>
            </a:pPr>
            <a:r>
              <a:rPr lang="en-US" dirty="0">
                <a:solidFill>
                  <a:srgbClr val="0070C0"/>
                </a:solidFill>
                <a:latin typeface="+mj-lt"/>
                <a:ea typeface="ＭＳ Ｐゴシック" pitchFamily="34" charset="-128"/>
              </a:rPr>
              <a:t>Medication</a:t>
            </a:r>
            <a:r>
              <a:rPr lang="en-US" dirty="0">
                <a:ea typeface="ＭＳ Ｐゴシック" pitchFamily="34" charset="-128"/>
              </a:rPr>
              <a:t> Side-Effects</a:t>
            </a:r>
          </a:p>
        </p:txBody>
      </p:sp>
      <p:sp>
        <p:nvSpPr>
          <p:cNvPr id="3" name="Content Placeholder 2"/>
          <p:cNvSpPr>
            <a:spLocks noGrp="1"/>
          </p:cNvSpPr>
          <p:nvPr>
            <p:ph idx="1"/>
          </p:nvPr>
        </p:nvSpPr>
        <p:spPr>
          <a:xfrm>
            <a:off x="3200400" y="1828800"/>
            <a:ext cx="7467600" cy="5181600"/>
          </a:xfrm>
        </p:spPr>
        <p:txBody>
          <a:bodyPr>
            <a:noAutofit/>
          </a:bodyPr>
          <a:lstStyle/>
          <a:p>
            <a:r>
              <a:rPr lang="en-US" sz="2800" dirty="0">
                <a:solidFill>
                  <a:srgbClr val="0070C0"/>
                </a:solidFill>
                <a:latin typeface="+mj-lt"/>
              </a:rPr>
              <a:t>We now rely on them as a solution for everything from the common cold to managing our stress.</a:t>
            </a:r>
          </a:p>
          <a:p>
            <a:r>
              <a:rPr lang="en-US" sz="2800" dirty="0">
                <a:solidFill>
                  <a:srgbClr val="0070C0"/>
                </a:solidFill>
                <a:latin typeface="+mj-lt"/>
              </a:rPr>
              <a:t>Example: The rate of antidepressant use in the United States among all ages increased nearly 400 percent. </a:t>
            </a:r>
          </a:p>
          <a:p>
            <a:pPr algn="ctr"/>
            <a:r>
              <a:rPr lang="en-US" sz="2800" b="1" dirty="0">
                <a:solidFill>
                  <a:srgbClr val="0070C0"/>
                </a:solidFill>
                <a:latin typeface="+mj-lt"/>
              </a:rPr>
              <a:t>SIDE EFFECTS = TOXICITY</a:t>
            </a:r>
          </a:p>
          <a:p>
            <a:pPr marL="0" indent="0">
              <a:buNone/>
            </a:pPr>
            <a:endParaRPr lang="en-US" sz="1200" dirty="0">
              <a:solidFill>
                <a:srgbClr val="0070C0"/>
              </a:solidFill>
              <a:latin typeface="+mj-lt"/>
            </a:endParaRPr>
          </a:p>
          <a:p>
            <a:pPr marL="0" indent="0">
              <a:buNone/>
            </a:pPr>
            <a:r>
              <a:rPr lang="en-US" sz="1200" dirty="0">
                <a:solidFill>
                  <a:srgbClr val="0070C0"/>
                </a:solidFill>
                <a:latin typeface="+mj-lt"/>
              </a:rPr>
              <a:t>(National Center for Health Statistics. Health, United States, 2010: With special feature on death and dying. Table 95. Hyattsville, MD. 2011.)</a:t>
            </a:r>
          </a:p>
          <a:p>
            <a:endParaRPr lang="en-US" dirty="0">
              <a:solidFill>
                <a:srgbClr val="0070C0"/>
              </a:solidFill>
              <a:latin typeface="+mj-lt"/>
            </a:endParaRPr>
          </a:p>
          <a:p>
            <a:pPr marL="0" indent="0">
              <a:buNone/>
            </a:pPr>
            <a:endParaRPr lang="en-US" dirty="0">
              <a:solidFill>
                <a:srgbClr val="0070C0"/>
              </a:solidFill>
              <a:latin typeface="+mj-lt"/>
            </a:endParaRPr>
          </a:p>
          <a:p>
            <a:pPr marL="0" indent="0">
              <a:buNone/>
            </a:pPr>
            <a:endParaRPr lang="en-US" dirty="0">
              <a:solidFill>
                <a:srgbClr val="0070C0"/>
              </a:solidFill>
              <a:latin typeface="+mj-lt"/>
            </a:endParaRPr>
          </a:p>
        </p:txBody>
      </p:sp>
      <p:pic>
        <p:nvPicPr>
          <p:cNvPr id="5" name="Picture 4" descr="pill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9800" y="1981200"/>
            <a:ext cx="785365" cy="3465156"/>
          </a:xfrm>
          <a:prstGeom prst="rect">
            <a:avLst/>
          </a:prstGeom>
        </p:spPr>
      </p:pic>
    </p:spTree>
    <p:extLst>
      <p:ext uri="{BB962C8B-B14F-4D97-AF65-F5344CB8AC3E}">
        <p14:creationId xmlns:p14="http://schemas.microsoft.com/office/powerpoint/2010/main" val="4051690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dy and Organ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0" y="2013840"/>
            <a:ext cx="1717391" cy="3440716"/>
          </a:xfrm>
          <a:prstGeom prst="rect">
            <a:avLst/>
          </a:prstGeom>
        </p:spPr>
      </p:pic>
      <p:sp>
        <p:nvSpPr>
          <p:cNvPr id="3" name="Content Placeholder 2"/>
          <p:cNvSpPr>
            <a:spLocks noGrp="1"/>
          </p:cNvSpPr>
          <p:nvPr>
            <p:ph idx="1"/>
          </p:nvPr>
        </p:nvSpPr>
        <p:spPr>
          <a:xfrm>
            <a:off x="5562600" y="1988440"/>
            <a:ext cx="4953000" cy="3810000"/>
          </a:xfrm>
        </p:spPr>
        <p:txBody>
          <a:bodyPr numCol="1">
            <a:noAutofit/>
          </a:bodyPr>
          <a:lstStyle/>
          <a:p>
            <a:pPr>
              <a:lnSpc>
                <a:spcPct val="90000"/>
              </a:lnSpc>
            </a:pPr>
            <a:r>
              <a:rPr lang="en-US" dirty="0">
                <a:solidFill>
                  <a:srgbClr val="0070C0"/>
                </a:solidFill>
                <a:latin typeface="+mj-lt"/>
              </a:rPr>
              <a:t>Skin</a:t>
            </a:r>
          </a:p>
          <a:p>
            <a:pPr>
              <a:lnSpc>
                <a:spcPct val="90000"/>
              </a:lnSpc>
            </a:pPr>
            <a:r>
              <a:rPr lang="en-US" dirty="0">
                <a:solidFill>
                  <a:srgbClr val="0070C0"/>
                </a:solidFill>
                <a:latin typeface="+mj-lt"/>
              </a:rPr>
              <a:t>Lungs</a:t>
            </a:r>
          </a:p>
          <a:p>
            <a:pPr>
              <a:lnSpc>
                <a:spcPct val="90000"/>
              </a:lnSpc>
            </a:pPr>
            <a:r>
              <a:rPr lang="en-US" dirty="0">
                <a:solidFill>
                  <a:srgbClr val="0070C0"/>
                </a:solidFill>
                <a:latin typeface="+mj-lt"/>
              </a:rPr>
              <a:t>Colon</a:t>
            </a:r>
          </a:p>
          <a:p>
            <a:pPr>
              <a:lnSpc>
                <a:spcPct val="90000"/>
              </a:lnSpc>
            </a:pPr>
            <a:r>
              <a:rPr lang="en-US" dirty="0">
                <a:solidFill>
                  <a:srgbClr val="0070C0"/>
                </a:solidFill>
                <a:latin typeface="+mj-lt"/>
              </a:rPr>
              <a:t>Kidneys</a:t>
            </a:r>
          </a:p>
          <a:p>
            <a:pPr>
              <a:lnSpc>
                <a:spcPct val="90000"/>
              </a:lnSpc>
            </a:pPr>
            <a:r>
              <a:rPr lang="en-US" dirty="0">
                <a:solidFill>
                  <a:srgbClr val="0070C0"/>
                </a:solidFill>
                <a:latin typeface="+mj-lt"/>
              </a:rPr>
              <a:t>Liver</a:t>
            </a:r>
          </a:p>
          <a:p>
            <a:pPr>
              <a:lnSpc>
                <a:spcPct val="90000"/>
              </a:lnSpc>
            </a:pPr>
            <a:r>
              <a:rPr lang="en-US" dirty="0">
                <a:solidFill>
                  <a:srgbClr val="0070C0"/>
                </a:solidFill>
                <a:latin typeface="+mj-lt"/>
              </a:rPr>
              <a:t>Lymphatic system</a:t>
            </a:r>
          </a:p>
          <a:p>
            <a:pPr>
              <a:lnSpc>
                <a:spcPct val="90000"/>
              </a:lnSpc>
            </a:pPr>
            <a:r>
              <a:rPr lang="en-US" dirty="0">
                <a:solidFill>
                  <a:srgbClr val="0070C0"/>
                </a:solidFill>
                <a:latin typeface="+mj-lt"/>
              </a:rPr>
              <a:t>Fat cells</a:t>
            </a:r>
          </a:p>
        </p:txBody>
      </p:sp>
      <p:sp>
        <p:nvSpPr>
          <p:cNvPr id="12" name="Title 1"/>
          <p:cNvSpPr>
            <a:spLocks noGrp="1"/>
          </p:cNvSpPr>
          <p:nvPr>
            <p:ph type="title"/>
          </p:nvPr>
        </p:nvSpPr>
        <p:spPr>
          <a:xfrm>
            <a:off x="1676400" y="990600"/>
            <a:ext cx="8686800" cy="838200"/>
          </a:xfrm>
        </p:spPr>
        <p:txBody>
          <a:bodyPr rtlCol="0">
            <a:normAutofit/>
          </a:bodyPr>
          <a:lstStyle/>
          <a:p>
            <a:pPr>
              <a:defRPr/>
            </a:pPr>
            <a:r>
              <a:rPr lang="en-US" dirty="0">
                <a:solidFill>
                  <a:srgbClr val="0070C0"/>
                </a:solidFill>
                <a:latin typeface="+mj-lt"/>
                <a:ea typeface="ＭＳ Ｐゴシック" pitchFamily="34" charset="-128"/>
              </a:rPr>
              <a:t>Support Your Body’s Detox Channels</a:t>
            </a:r>
          </a:p>
        </p:txBody>
      </p:sp>
    </p:spTree>
    <p:extLst>
      <p:ext uri="{BB962C8B-B14F-4D97-AF65-F5344CB8AC3E}">
        <p14:creationId xmlns:p14="http://schemas.microsoft.com/office/powerpoint/2010/main" val="4039521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F0E1-632C-478C-8C19-BAC32EBE70B2}"/>
              </a:ext>
            </a:extLst>
          </p:cNvPr>
          <p:cNvSpPr>
            <a:spLocks noGrp="1"/>
          </p:cNvSpPr>
          <p:nvPr>
            <p:ph type="title"/>
          </p:nvPr>
        </p:nvSpPr>
        <p:spPr>
          <a:xfrm>
            <a:off x="609600" y="990600"/>
            <a:ext cx="10972800" cy="914400"/>
          </a:xfrm>
        </p:spPr>
        <p:txBody>
          <a:bodyPr/>
          <a:lstStyle/>
          <a:p>
            <a:r>
              <a:rPr lang="en-US" dirty="0">
                <a:latin typeface="+mj-lt"/>
              </a:rPr>
              <a:t>#1- CARE OF THE NERVOUS SYSTEM</a:t>
            </a:r>
          </a:p>
        </p:txBody>
      </p:sp>
      <p:pic>
        <p:nvPicPr>
          <p:cNvPr id="5" name="Content Placeholder 4">
            <a:extLst>
              <a:ext uri="{FF2B5EF4-FFF2-40B4-BE49-F238E27FC236}">
                <a16:creationId xmlns:a16="http://schemas.microsoft.com/office/drawing/2014/main" id="{697689CE-4791-4861-A1DC-342FFA4BBE5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91000" y="1905001"/>
            <a:ext cx="3869530" cy="3962399"/>
          </a:xfrm>
        </p:spPr>
      </p:pic>
    </p:spTree>
    <p:extLst>
      <p:ext uri="{BB962C8B-B14F-4D97-AF65-F5344CB8AC3E}">
        <p14:creationId xmlns:p14="http://schemas.microsoft.com/office/powerpoint/2010/main" val="27795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2958-E42C-4954-8849-BEB8EE7B0A69}"/>
              </a:ext>
            </a:extLst>
          </p:cNvPr>
          <p:cNvSpPr>
            <a:spLocks noGrp="1"/>
          </p:cNvSpPr>
          <p:nvPr>
            <p:ph type="title"/>
          </p:nvPr>
        </p:nvSpPr>
        <p:spPr>
          <a:xfrm>
            <a:off x="609600" y="838200"/>
            <a:ext cx="10972800" cy="1143000"/>
          </a:xfrm>
        </p:spPr>
        <p:txBody>
          <a:bodyPr/>
          <a:lstStyle/>
          <a:p>
            <a:r>
              <a:rPr lang="en-US" dirty="0">
                <a:latin typeface="+mj-lt"/>
              </a:rPr>
              <a:t>CHIROPRACTIC</a:t>
            </a:r>
            <a:r>
              <a:rPr lang="en-US" dirty="0"/>
              <a:t>!</a:t>
            </a:r>
          </a:p>
        </p:txBody>
      </p:sp>
      <p:pic>
        <p:nvPicPr>
          <p:cNvPr id="7" name="Content Placeholder 6">
            <a:extLst>
              <a:ext uri="{FF2B5EF4-FFF2-40B4-BE49-F238E27FC236}">
                <a16:creationId xmlns:a16="http://schemas.microsoft.com/office/drawing/2014/main" id="{395E17C9-7D4C-486E-9B44-83594FEB962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18267" y="1701799"/>
            <a:ext cx="3860800" cy="4191000"/>
          </a:xfrm>
        </p:spPr>
      </p:pic>
      <p:pic>
        <p:nvPicPr>
          <p:cNvPr id="9" name="Content Placeholder 8">
            <a:extLst>
              <a:ext uri="{FF2B5EF4-FFF2-40B4-BE49-F238E27FC236}">
                <a16:creationId xmlns:a16="http://schemas.microsoft.com/office/drawing/2014/main" id="{608F3359-BCDC-40FB-8505-5B96322088E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2935" y="1701799"/>
            <a:ext cx="4572000" cy="4190999"/>
          </a:xfrm>
        </p:spPr>
      </p:pic>
    </p:spTree>
    <p:extLst>
      <p:ext uri="{BB962C8B-B14F-4D97-AF65-F5344CB8AC3E}">
        <p14:creationId xmlns:p14="http://schemas.microsoft.com/office/powerpoint/2010/main" val="2562957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p:spPr>
        <p:txBody>
          <a:bodyPr/>
          <a:lstStyle/>
          <a:p>
            <a:r>
              <a:rPr lang="en-US" dirty="0">
                <a:latin typeface="+mj-lt"/>
              </a:rPr>
              <a:t>Water</a:t>
            </a:r>
          </a:p>
        </p:txBody>
      </p:sp>
      <p:sp>
        <p:nvSpPr>
          <p:cNvPr id="3" name="Content Placeholder 2"/>
          <p:cNvSpPr>
            <a:spLocks noGrp="1"/>
          </p:cNvSpPr>
          <p:nvPr>
            <p:ph idx="1"/>
          </p:nvPr>
        </p:nvSpPr>
        <p:spPr>
          <a:xfrm>
            <a:off x="1828800" y="1752600"/>
            <a:ext cx="8229600" cy="3810000"/>
          </a:xfrm>
        </p:spPr>
        <p:txBody>
          <a:bodyPr>
            <a:normAutofit/>
          </a:bodyPr>
          <a:lstStyle/>
          <a:p>
            <a:pPr marL="0" indent="0">
              <a:buNone/>
            </a:pPr>
            <a:r>
              <a:rPr lang="en-US" sz="2800" dirty="0">
                <a:solidFill>
                  <a:srgbClr val="0070C0"/>
                </a:solidFill>
                <a:latin typeface="+mj-lt"/>
              </a:rPr>
              <a:t>Water is ESSENTIAL to all bodily functions and internal organs (and protects your spinal cord!) Water assists detox through:</a:t>
            </a:r>
          </a:p>
          <a:p>
            <a:r>
              <a:rPr lang="en-US" sz="2800" dirty="0">
                <a:solidFill>
                  <a:srgbClr val="0070C0"/>
                </a:solidFill>
                <a:latin typeface="+mj-lt"/>
              </a:rPr>
              <a:t>Urination</a:t>
            </a:r>
          </a:p>
          <a:p>
            <a:r>
              <a:rPr lang="en-US" sz="2800" dirty="0">
                <a:solidFill>
                  <a:srgbClr val="0070C0"/>
                </a:solidFill>
                <a:latin typeface="+mj-lt"/>
              </a:rPr>
              <a:t>Sweat</a:t>
            </a:r>
          </a:p>
          <a:p>
            <a:r>
              <a:rPr lang="en-US" sz="2800" dirty="0">
                <a:solidFill>
                  <a:srgbClr val="0070C0"/>
                </a:solidFill>
                <a:latin typeface="+mj-lt"/>
              </a:rPr>
              <a:t>Bowel Movements</a:t>
            </a:r>
          </a:p>
          <a:p>
            <a:pPr marL="457200" lvl="1" indent="0">
              <a:buNone/>
            </a:pPr>
            <a:endParaRPr lang="en-US" sz="2400" dirty="0">
              <a:solidFill>
                <a:srgbClr val="0070C0"/>
              </a:solidFill>
              <a:latin typeface="+mj-lt"/>
            </a:endParaRPr>
          </a:p>
        </p:txBody>
      </p:sp>
      <p:sp>
        <p:nvSpPr>
          <p:cNvPr id="5" name="Rectangle 4"/>
          <p:cNvSpPr/>
          <p:nvPr/>
        </p:nvSpPr>
        <p:spPr>
          <a:xfrm>
            <a:off x="1333500" y="5562600"/>
            <a:ext cx="9525000" cy="369332"/>
          </a:xfrm>
          <a:prstGeom prst="rect">
            <a:avLst/>
          </a:prstGeom>
        </p:spPr>
        <p:txBody>
          <a:bodyPr wrap="square">
            <a:spAutoFit/>
          </a:bodyPr>
          <a:lstStyle/>
          <a:p>
            <a:pPr lvl="1"/>
            <a:r>
              <a:rPr lang="en-US" dirty="0">
                <a:solidFill>
                  <a:srgbClr val="0070C0"/>
                </a:solidFill>
              </a:rPr>
              <a:t>Sources: Center for Disease Control and Prevention; American Council on Exercise</a:t>
            </a:r>
          </a:p>
        </p:txBody>
      </p:sp>
      <p:pic>
        <p:nvPicPr>
          <p:cNvPr id="12" name="Picture 11"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5529" y="4343400"/>
            <a:ext cx="584271" cy="1143000"/>
          </a:xfrm>
          <a:prstGeom prst="rect">
            <a:avLst/>
          </a:prstGeom>
        </p:spPr>
      </p:pic>
      <p:pic>
        <p:nvPicPr>
          <p:cNvPr id="13" name="Picture 12"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5529" y="3048000"/>
            <a:ext cx="584271" cy="1143000"/>
          </a:xfrm>
          <a:prstGeom prst="rect">
            <a:avLst/>
          </a:prstGeom>
        </p:spPr>
      </p:pic>
      <p:pic>
        <p:nvPicPr>
          <p:cNvPr id="14" name="Picture 13"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5929" y="4343400"/>
            <a:ext cx="584271" cy="1143000"/>
          </a:xfrm>
          <a:prstGeom prst="rect">
            <a:avLst/>
          </a:prstGeom>
        </p:spPr>
      </p:pic>
      <p:pic>
        <p:nvPicPr>
          <p:cNvPr id="15" name="Picture 14"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5929" y="3048000"/>
            <a:ext cx="584271" cy="1143000"/>
          </a:xfrm>
          <a:prstGeom prst="rect">
            <a:avLst/>
          </a:prstGeom>
        </p:spPr>
      </p:pic>
      <p:pic>
        <p:nvPicPr>
          <p:cNvPr id="16" name="Picture 15"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6329" y="4343400"/>
            <a:ext cx="584271" cy="1143000"/>
          </a:xfrm>
          <a:prstGeom prst="rect">
            <a:avLst/>
          </a:prstGeom>
        </p:spPr>
      </p:pic>
      <p:pic>
        <p:nvPicPr>
          <p:cNvPr id="17" name="Picture 16"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6329" y="3048000"/>
            <a:ext cx="584271" cy="1143000"/>
          </a:xfrm>
          <a:prstGeom prst="rect">
            <a:avLst/>
          </a:prstGeom>
        </p:spPr>
      </p:pic>
      <p:pic>
        <p:nvPicPr>
          <p:cNvPr id="18" name="Picture 17"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6729" y="4343400"/>
            <a:ext cx="584271" cy="1143000"/>
          </a:xfrm>
          <a:prstGeom prst="rect">
            <a:avLst/>
          </a:prstGeom>
        </p:spPr>
      </p:pic>
      <p:pic>
        <p:nvPicPr>
          <p:cNvPr id="19" name="Picture 18"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6729" y="3048000"/>
            <a:ext cx="584271" cy="1143000"/>
          </a:xfrm>
          <a:prstGeom prst="rect">
            <a:avLst/>
          </a:prstGeom>
        </p:spPr>
      </p:pic>
      <p:pic>
        <p:nvPicPr>
          <p:cNvPr id="20" name="Picture 19"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5129" y="4343400"/>
            <a:ext cx="584271" cy="1143000"/>
          </a:xfrm>
          <a:prstGeom prst="rect">
            <a:avLst/>
          </a:prstGeom>
        </p:spPr>
      </p:pic>
      <p:pic>
        <p:nvPicPr>
          <p:cNvPr id="21" name="Picture 20" descr="glass of water illust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5129" y="3048000"/>
            <a:ext cx="584271" cy="1143000"/>
          </a:xfrm>
          <a:prstGeom prst="rect">
            <a:avLst/>
          </a:prstGeom>
        </p:spPr>
      </p:pic>
    </p:spTree>
    <p:extLst>
      <p:ext uri="{BB962C8B-B14F-4D97-AF65-F5344CB8AC3E}">
        <p14:creationId xmlns:p14="http://schemas.microsoft.com/office/powerpoint/2010/main" val="3817927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nning scientif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6400" y="2209800"/>
            <a:ext cx="3501006" cy="3496733"/>
          </a:xfrm>
          <a:prstGeom prst="rect">
            <a:avLst/>
          </a:prstGeom>
        </p:spPr>
      </p:pic>
      <p:sp>
        <p:nvSpPr>
          <p:cNvPr id="2" name="Title 1"/>
          <p:cNvSpPr>
            <a:spLocks noGrp="1"/>
          </p:cNvSpPr>
          <p:nvPr>
            <p:ph type="title"/>
          </p:nvPr>
        </p:nvSpPr>
        <p:spPr>
          <a:xfrm>
            <a:off x="609600" y="838200"/>
            <a:ext cx="10972800" cy="1143000"/>
          </a:xfrm>
        </p:spPr>
        <p:txBody>
          <a:bodyPr>
            <a:normAutofit/>
          </a:bodyPr>
          <a:lstStyle/>
          <a:p>
            <a:r>
              <a:rPr lang="en-US" dirty="0"/>
              <a:t>Exercise </a:t>
            </a:r>
            <a:r>
              <a:rPr lang="en-US" dirty="0">
                <a:latin typeface="+mj-lt"/>
              </a:rPr>
              <a:t>isn’t</a:t>
            </a:r>
            <a:r>
              <a:rPr lang="en-US" dirty="0"/>
              <a:t> just for your waistline</a:t>
            </a:r>
          </a:p>
        </p:txBody>
      </p:sp>
      <p:sp>
        <p:nvSpPr>
          <p:cNvPr id="3" name="Content Placeholder 2"/>
          <p:cNvSpPr>
            <a:spLocks noGrp="1"/>
          </p:cNvSpPr>
          <p:nvPr>
            <p:ph idx="1"/>
          </p:nvPr>
        </p:nvSpPr>
        <p:spPr>
          <a:xfrm>
            <a:off x="5486400" y="2209800"/>
            <a:ext cx="6096000" cy="4419600"/>
          </a:xfrm>
        </p:spPr>
        <p:txBody>
          <a:bodyPr>
            <a:normAutofit/>
          </a:bodyPr>
          <a:lstStyle/>
          <a:p>
            <a:r>
              <a:rPr lang="en-US" dirty="0">
                <a:solidFill>
                  <a:srgbClr val="0070C0"/>
                </a:solidFill>
                <a:latin typeface="+mj-lt"/>
              </a:rPr>
              <a:t>Exercise is a powerful detox system in its own right.  </a:t>
            </a:r>
          </a:p>
          <a:p>
            <a:r>
              <a:rPr lang="en-US" dirty="0">
                <a:solidFill>
                  <a:srgbClr val="0070C0"/>
                </a:solidFill>
                <a:latin typeface="+mj-lt"/>
              </a:rPr>
              <a:t>It increases glutathione levels, strengthens the immune system and improves detoxification.</a:t>
            </a:r>
          </a:p>
          <a:p>
            <a:endParaRPr lang="en-US" dirty="0">
              <a:solidFill>
                <a:srgbClr val="0070C0"/>
              </a:solidFill>
              <a:latin typeface="+mj-lt"/>
            </a:endParaRPr>
          </a:p>
        </p:txBody>
      </p:sp>
    </p:spTree>
    <p:extLst>
      <p:ext uri="{BB962C8B-B14F-4D97-AF65-F5344CB8AC3E}">
        <p14:creationId xmlns:p14="http://schemas.microsoft.com/office/powerpoint/2010/main" val="4193313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6600" y="1828800"/>
            <a:ext cx="4191000" cy="4572000"/>
          </a:xfrm>
        </p:spPr>
        <p:txBody>
          <a:bodyPr>
            <a:normAutofit/>
          </a:bodyPr>
          <a:lstStyle/>
          <a:p>
            <a:pPr>
              <a:lnSpc>
                <a:spcPct val="110000"/>
              </a:lnSpc>
            </a:pPr>
            <a:r>
              <a:rPr lang="en-US" dirty="0">
                <a:solidFill>
                  <a:srgbClr val="0070C0"/>
                </a:solidFill>
                <a:latin typeface="+mj-lt"/>
              </a:rPr>
              <a:t>Glutathione </a:t>
            </a:r>
          </a:p>
          <a:p>
            <a:pPr>
              <a:lnSpc>
                <a:spcPct val="110000"/>
              </a:lnSpc>
            </a:pPr>
            <a:r>
              <a:rPr lang="en-US" dirty="0">
                <a:solidFill>
                  <a:srgbClr val="0070C0"/>
                </a:solidFill>
                <a:latin typeface="+mj-lt"/>
              </a:rPr>
              <a:t>Pathway support</a:t>
            </a:r>
          </a:p>
          <a:p>
            <a:pPr>
              <a:lnSpc>
                <a:spcPct val="110000"/>
              </a:lnSpc>
            </a:pPr>
            <a:r>
              <a:rPr lang="en-US" dirty="0">
                <a:solidFill>
                  <a:srgbClr val="0070C0"/>
                </a:solidFill>
                <a:latin typeface="+mj-lt"/>
              </a:rPr>
              <a:t>Activated charcoal</a:t>
            </a:r>
          </a:p>
          <a:p>
            <a:pPr>
              <a:lnSpc>
                <a:spcPct val="110000"/>
              </a:lnSpc>
            </a:pPr>
            <a:r>
              <a:rPr lang="en-US" dirty="0">
                <a:solidFill>
                  <a:srgbClr val="0070C0"/>
                </a:solidFill>
                <a:latin typeface="+mj-lt"/>
              </a:rPr>
              <a:t>Magnesium</a:t>
            </a:r>
          </a:p>
          <a:p>
            <a:pPr>
              <a:lnSpc>
                <a:spcPct val="110000"/>
              </a:lnSpc>
            </a:pPr>
            <a:r>
              <a:rPr lang="en-US" dirty="0">
                <a:solidFill>
                  <a:srgbClr val="0070C0"/>
                </a:solidFill>
                <a:latin typeface="+mj-lt"/>
              </a:rPr>
              <a:t>Omega 3s</a:t>
            </a:r>
          </a:p>
          <a:p>
            <a:pPr>
              <a:lnSpc>
                <a:spcPct val="110000"/>
              </a:lnSpc>
            </a:pPr>
            <a:r>
              <a:rPr lang="en-US" dirty="0">
                <a:solidFill>
                  <a:srgbClr val="0070C0"/>
                </a:solidFill>
                <a:latin typeface="+mj-lt"/>
              </a:rPr>
              <a:t>Fiber</a:t>
            </a:r>
          </a:p>
          <a:p>
            <a:endParaRPr lang="en-US" dirty="0">
              <a:solidFill>
                <a:srgbClr val="0070C0"/>
              </a:solidFill>
              <a:latin typeface="+mj-lt"/>
            </a:endParaRPr>
          </a:p>
        </p:txBody>
      </p:sp>
      <p:sp>
        <p:nvSpPr>
          <p:cNvPr id="13" name="Title 1"/>
          <p:cNvSpPr>
            <a:spLocks noGrp="1"/>
          </p:cNvSpPr>
          <p:nvPr>
            <p:ph type="title"/>
          </p:nvPr>
        </p:nvSpPr>
        <p:spPr>
          <a:xfrm>
            <a:off x="1676400" y="990600"/>
            <a:ext cx="8686800" cy="838200"/>
          </a:xfrm>
        </p:spPr>
        <p:txBody>
          <a:bodyPr rtlCol="0">
            <a:normAutofit/>
          </a:bodyPr>
          <a:lstStyle/>
          <a:p>
            <a:pPr>
              <a:defRPr/>
            </a:pPr>
            <a:r>
              <a:rPr lang="en-US" dirty="0">
                <a:solidFill>
                  <a:srgbClr val="0070C0"/>
                </a:solidFill>
                <a:latin typeface="+mj-lt"/>
                <a:ea typeface="ＭＳ Ｐゴシック" pitchFamily="34" charset="-128"/>
              </a:rPr>
              <a:t>CRITICAL NEEDS FOR DETOX</a:t>
            </a:r>
          </a:p>
        </p:txBody>
      </p:sp>
      <p:pic>
        <p:nvPicPr>
          <p:cNvPr id="4" name="Picture 3" descr="A picture containing food&#10;&#10;Description automatically generated">
            <a:extLst>
              <a:ext uri="{FF2B5EF4-FFF2-40B4-BE49-F238E27FC236}">
                <a16:creationId xmlns:a16="http://schemas.microsoft.com/office/drawing/2014/main" id="{8794A1D2-CCEB-4656-AC0B-59B9D8267587}"/>
              </a:ext>
            </a:extLst>
          </p:cNvPr>
          <p:cNvPicPr>
            <a:picLocks noChangeAspect="1"/>
          </p:cNvPicPr>
          <p:nvPr/>
        </p:nvPicPr>
        <p:blipFill>
          <a:blip r:embed="rId3"/>
          <a:stretch>
            <a:fillRect/>
          </a:stretch>
        </p:blipFill>
        <p:spPr>
          <a:xfrm>
            <a:off x="1676400" y="1983999"/>
            <a:ext cx="5257800" cy="3426201"/>
          </a:xfrm>
          <a:prstGeom prst="rect">
            <a:avLst/>
          </a:prstGeom>
        </p:spPr>
      </p:pic>
    </p:spTree>
    <p:extLst>
      <p:ext uri="{BB962C8B-B14F-4D97-AF65-F5344CB8AC3E}">
        <p14:creationId xmlns:p14="http://schemas.microsoft.com/office/powerpoint/2010/main" val="605783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EAE3-37B8-4726-A8FD-110F58079E8E}"/>
              </a:ext>
            </a:extLst>
          </p:cNvPr>
          <p:cNvSpPr>
            <a:spLocks noGrp="1"/>
          </p:cNvSpPr>
          <p:nvPr>
            <p:ph type="title"/>
          </p:nvPr>
        </p:nvSpPr>
        <p:spPr>
          <a:xfrm>
            <a:off x="-1371600" y="1143000"/>
            <a:ext cx="14935200" cy="1143000"/>
          </a:xfrm>
        </p:spPr>
        <p:txBody>
          <a:bodyPr>
            <a:normAutofit fontScale="90000"/>
          </a:bodyPr>
          <a:lstStyle/>
          <a:p>
            <a:r>
              <a:rPr lang="en-US" dirty="0">
                <a:solidFill>
                  <a:srgbClr val="0070C0"/>
                </a:solidFill>
                <a:latin typeface="+mj-lt"/>
              </a:rPr>
              <a:t>Detox Pack – Enhanced Formula</a:t>
            </a:r>
            <a:br>
              <a:rPr lang="en-US" dirty="0">
                <a:solidFill>
                  <a:srgbClr val="0070C0"/>
                </a:solidFill>
                <a:latin typeface="+mj-lt"/>
              </a:rPr>
            </a:br>
            <a:r>
              <a:rPr lang="en-US" dirty="0">
                <a:solidFill>
                  <a:srgbClr val="0070C0"/>
                </a:solidFill>
                <a:latin typeface="+mj-lt"/>
              </a:rPr>
              <a:t>Heavy Metals</a:t>
            </a:r>
          </a:p>
        </p:txBody>
      </p:sp>
      <p:sp>
        <p:nvSpPr>
          <p:cNvPr id="5" name="TextBox 4">
            <a:extLst>
              <a:ext uri="{FF2B5EF4-FFF2-40B4-BE49-F238E27FC236}">
                <a16:creationId xmlns:a16="http://schemas.microsoft.com/office/drawing/2014/main" id="{75E908BA-4FDF-408A-BA08-0D413A63FF4F}"/>
              </a:ext>
            </a:extLst>
          </p:cNvPr>
          <p:cNvSpPr txBox="1"/>
          <p:nvPr/>
        </p:nvSpPr>
        <p:spPr>
          <a:xfrm>
            <a:off x="800100" y="2438400"/>
            <a:ext cx="10591800" cy="4031873"/>
          </a:xfrm>
          <a:prstGeom prst="rect">
            <a:avLst/>
          </a:prstGeom>
          <a:noFill/>
        </p:spPr>
        <p:txBody>
          <a:bodyPr wrap="square">
            <a:spAutoFit/>
          </a:bodyPr>
          <a:lstStyle/>
          <a:p>
            <a:pPr marL="342900" indent="-342900">
              <a:buFont typeface="Arial" panose="020B0604020202020204" pitchFamily="34" charset="0"/>
              <a:buChar char="•"/>
            </a:pPr>
            <a:r>
              <a:rPr lang="en-US" sz="3200" dirty="0">
                <a:solidFill>
                  <a:srgbClr val="0070C0"/>
                </a:solidFill>
                <a:latin typeface="+mj-lt"/>
                <a:cs typeface="Arial" panose="020B0604020202020204" pitchFamily="34" charset="0"/>
              </a:rPr>
              <a:t>Lipoic Acid </a:t>
            </a:r>
            <a:r>
              <a:rPr lang="en-US" sz="3200" dirty="0">
                <a:solidFill>
                  <a:srgbClr val="0070C0"/>
                </a:solidFill>
                <a:latin typeface="+mj-lt"/>
                <a:cs typeface="Arial" panose="020B0604020202020204" pitchFamily="34" charset="0"/>
                <a:sym typeface="Wingdings" panose="05000000000000000000" pitchFamily="2" charset="2"/>
              </a:rPr>
              <a:t>Supports Detox, Glutathione, </a:t>
            </a:r>
            <a:r>
              <a:rPr lang="en-US" sz="3200" b="1" dirty="0">
                <a:solidFill>
                  <a:srgbClr val="0070C0"/>
                </a:solidFill>
                <a:latin typeface="+mj-lt"/>
                <a:cs typeface="Arial" panose="020B0604020202020204" pitchFamily="34" charset="0"/>
                <a:sym typeface="Wingdings" panose="05000000000000000000" pitchFamily="2" charset="2"/>
              </a:rPr>
              <a:t>Neuro-toxin removal</a:t>
            </a:r>
            <a:endParaRPr lang="en-US" sz="3200" b="1" dirty="0">
              <a:solidFill>
                <a:srgbClr val="0070C0"/>
              </a:solidFill>
              <a:latin typeface="+mj-lt"/>
              <a:cs typeface="Arial" panose="020B0604020202020204" pitchFamily="34" charset="0"/>
            </a:endParaRPr>
          </a:p>
          <a:p>
            <a:pPr marL="342900" indent="-342900">
              <a:buFont typeface="Arial" panose="020B0604020202020204" pitchFamily="34" charset="0"/>
              <a:buChar char="•"/>
            </a:pPr>
            <a:r>
              <a:rPr lang="en-US" sz="3200" dirty="0" err="1">
                <a:solidFill>
                  <a:srgbClr val="0070C0"/>
                </a:solidFill>
                <a:latin typeface="+mj-lt"/>
                <a:cs typeface="Arial" panose="020B0604020202020204" pitchFamily="34" charset="0"/>
              </a:rPr>
              <a:t>Humic</a:t>
            </a:r>
            <a:r>
              <a:rPr lang="en-US" sz="3200" dirty="0">
                <a:solidFill>
                  <a:srgbClr val="0070C0"/>
                </a:solidFill>
                <a:latin typeface="+mj-lt"/>
                <a:cs typeface="Arial" panose="020B0604020202020204" pitchFamily="34" charset="0"/>
              </a:rPr>
              <a:t> Acid </a:t>
            </a:r>
            <a:r>
              <a:rPr lang="en-US" sz="3200" dirty="0">
                <a:solidFill>
                  <a:srgbClr val="0070C0"/>
                </a:solidFill>
                <a:latin typeface="+mj-lt"/>
                <a:cs typeface="Arial" panose="020B0604020202020204" pitchFamily="34" charset="0"/>
                <a:sym typeface="Wingdings" panose="05000000000000000000" pitchFamily="2" charset="2"/>
              </a:rPr>
              <a:t> </a:t>
            </a:r>
            <a:r>
              <a:rPr lang="en-US" sz="3200" u="sng" dirty="0">
                <a:solidFill>
                  <a:srgbClr val="0070C0"/>
                </a:solidFill>
                <a:latin typeface="+mj-lt"/>
                <a:cs typeface="Arial" panose="020B0604020202020204" pitchFamily="34" charset="0"/>
                <a:sym typeface="Wingdings" panose="05000000000000000000" pitchFamily="2" charset="2"/>
              </a:rPr>
              <a:t>GI Health</a:t>
            </a:r>
            <a:r>
              <a:rPr lang="en-US" sz="3200" dirty="0">
                <a:solidFill>
                  <a:srgbClr val="0070C0"/>
                </a:solidFill>
                <a:latin typeface="+mj-lt"/>
                <a:cs typeface="Arial" panose="020B0604020202020204" pitchFamily="34" charset="0"/>
                <a:sym typeface="Wingdings" panose="05000000000000000000" pitchFamily="2" charset="2"/>
              </a:rPr>
              <a:t>, </a:t>
            </a:r>
            <a:r>
              <a:rPr lang="en-US" sz="3200" b="1" dirty="0">
                <a:solidFill>
                  <a:srgbClr val="0070C0"/>
                </a:solidFill>
                <a:latin typeface="+mj-lt"/>
                <a:cs typeface="Arial" panose="020B0604020202020204" pitchFamily="34" charset="0"/>
                <a:sym typeface="Wingdings" panose="05000000000000000000" pitchFamily="2" charset="2"/>
              </a:rPr>
              <a:t>Heavy Metal </a:t>
            </a:r>
            <a:r>
              <a:rPr lang="en-US" sz="3200" dirty="0">
                <a:solidFill>
                  <a:srgbClr val="0070C0"/>
                </a:solidFill>
                <a:latin typeface="+mj-lt"/>
                <a:cs typeface="Arial" panose="020B0604020202020204" pitchFamily="34" charset="0"/>
                <a:sym typeface="Wingdings" panose="05000000000000000000" pitchFamily="2" charset="2"/>
              </a:rPr>
              <a:t>&amp; Environmental Toxin Binding, Immunity</a:t>
            </a:r>
          </a:p>
          <a:p>
            <a:pPr marL="342900" indent="-342900">
              <a:buFont typeface="Arial" panose="020B0604020202020204" pitchFamily="34" charset="0"/>
              <a:buChar char="•"/>
            </a:pPr>
            <a:r>
              <a:rPr lang="en-US" sz="3200" dirty="0">
                <a:solidFill>
                  <a:srgbClr val="0070C0"/>
                </a:solidFill>
                <a:latin typeface="+mj-lt"/>
                <a:cs typeface="Arial" panose="020B0604020202020204" pitchFamily="34" charset="0"/>
              </a:rPr>
              <a:t>Cilantro </a:t>
            </a:r>
            <a:r>
              <a:rPr lang="en-US" sz="3200" dirty="0">
                <a:solidFill>
                  <a:srgbClr val="0070C0"/>
                </a:solidFill>
                <a:latin typeface="+mj-lt"/>
                <a:cs typeface="Arial" panose="020B0604020202020204" pitchFamily="34" charset="0"/>
                <a:sym typeface="Wingdings" panose="05000000000000000000" pitchFamily="2" charset="2"/>
              </a:rPr>
              <a:t></a:t>
            </a:r>
            <a:r>
              <a:rPr lang="en-US" sz="3200" b="1" dirty="0">
                <a:solidFill>
                  <a:srgbClr val="0070C0"/>
                </a:solidFill>
                <a:latin typeface="+mj-lt"/>
                <a:cs typeface="Arial" panose="020B0604020202020204" pitchFamily="34" charset="0"/>
              </a:rPr>
              <a:t>Heavy Metal </a:t>
            </a:r>
            <a:r>
              <a:rPr lang="en-US" sz="3200" dirty="0">
                <a:solidFill>
                  <a:srgbClr val="0070C0"/>
                </a:solidFill>
                <a:latin typeface="+mj-lt"/>
                <a:cs typeface="Arial" panose="020B0604020202020204" pitchFamily="34" charset="0"/>
              </a:rPr>
              <a:t>and Detox Support</a:t>
            </a:r>
          </a:p>
          <a:p>
            <a:pPr marL="342900" indent="-342900">
              <a:buFont typeface="Arial" panose="020B0604020202020204" pitchFamily="34" charset="0"/>
              <a:buChar char="•"/>
            </a:pPr>
            <a:r>
              <a:rPr lang="en-US" sz="3200" dirty="0">
                <a:solidFill>
                  <a:srgbClr val="0070C0"/>
                </a:solidFill>
                <a:latin typeface="+mj-lt"/>
                <a:cs typeface="Arial" panose="020B0604020202020204" pitchFamily="34" charset="0"/>
              </a:rPr>
              <a:t>Modified Citrus Pectin </a:t>
            </a:r>
            <a:r>
              <a:rPr lang="en-US" sz="3200" dirty="0">
                <a:solidFill>
                  <a:srgbClr val="0070C0"/>
                </a:solidFill>
                <a:latin typeface="+mj-lt"/>
                <a:cs typeface="Arial" panose="020B0604020202020204" pitchFamily="34" charset="0"/>
                <a:sym typeface="Wingdings" panose="05000000000000000000" pitchFamily="2" charset="2"/>
              </a:rPr>
              <a:t>Binding of </a:t>
            </a:r>
            <a:r>
              <a:rPr lang="en-US" sz="3200" b="1" dirty="0">
                <a:solidFill>
                  <a:srgbClr val="0070C0"/>
                </a:solidFill>
                <a:latin typeface="+mj-lt"/>
                <a:cs typeface="Arial" panose="020B0604020202020204" pitchFamily="34" charset="0"/>
                <a:sym typeface="Wingdings" panose="05000000000000000000" pitchFamily="2" charset="2"/>
              </a:rPr>
              <a:t>Metals &amp; Other Toxins</a:t>
            </a:r>
            <a:endParaRPr lang="en-US" sz="3200" b="1" dirty="0">
              <a:solidFill>
                <a:srgbClr val="0070C0"/>
              </a:solidFill>
              <a:latin typeface="+mj-lt"/>
              <a:cs typeface="Arial" panose="020B0604020202020204" pitchFamily="34" charset="0"/>
            </a:endParaRPr>
          </a:p>
          <a:p>
            <a:endParaRPr lang="en-US" sz="3200" dirty="0">
              <a:solidFill>
                <a:srgbClr val="0070C0"/>
              </a:solidFill>
              <a:latin typeface="+mj-lt"/>
              <a:cs typeface="Arial" panose="020B0604020202020204" pitchFamily="34" charset="0"/>
            </a:endParaRPr>
          </a:p>
          <a:p>
            <a:pPr marL="342900" indent="-342900">
              <a:buFont typeface="Arial" panose="020B0604020202020204" pitchFamily="34" charset="0"/>
              <a:buChar char="•"/>
            </a:pPr>
            <a:endParaRPr lang="en-US" sz="3200" dirty="0">
              <a:solidFill>
                <a:srgbClr val="0070C0"/>
              </a:solidFill>
              <a:latin typeface="+mj-lt"/>
              <a:cs typeface="Arial" panose="020B0604020202020204" pitchFamily="34" charset="0"/>
            </a:endParaRPr>
          </a:p>
        </p:txBody>
      </p:sp>
    </p:spTree>
    <p:extLst>
      <p:ext uri="{BB962C8B-B14F-4D97-AF65-F5344CB8AC3E}">
        <p14:creationId xmlns:p14="http://schemas.microsoft.com/office/powerpoint/2010/main" val="1643962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BB2BD-5B96-47AD-8CC8-EF00BA4BF1FE}"/>
              </a:ext>
            </a:extLst>
          </p:cNvPr>
          <p:cNvSpPr>
            <a:spLocks noGrp="1"/>
          </p:cNvSpPr>
          <p:nvPr>
            <p:ph type="title"/>
          </p:nvPr>
        </p:nvSpPr>
        <p:spPr>
          <a:xfrm>
            <a:off x="609600" y="1143000"/>
            <a:ext cx="10972800" cy="1143000"/>
          </a:xfrm>
        </p:spPr>
        <p:txBody>
          <a:bodyPr>
            <a:normAutofit fontScale="90000"/>
          </a:bodyPr>
          <a:lstStyle/>
          <a:p>
            <a:r>
              <a:rPr lang="en-US" dirty="0">
                <a:latin typeface="+mj-lt"/>
              </a:rPr>
              <a:t>Detox Pack – Enhanced Formula</a:t>
            </a:r>
            <a:br>
              <a:rPr lang="en-US" dirty="0">
                <a:latin typeface="+mj-lt"/>
              </a:rPr>
            </a:br>
            <a:r>
              <a:rPr lang="en-US" dirty="0">
                <a:latin typeface="+mj-lt"/>
              </a:rPr>
              <a:t>Gut &amp; Hormones</a:t>
            </a:r>
          </a:p>
        </p:txBody>
      </p:sp>
      <p:sp>
        <p:nvSpPr>
          <p:cNvPr id="3" name="Content Placeholder 2">
            <a:extLst>
              <a:ext uri="{FF2B5EF4-FFF2-40B4-BE49-F238E27FC236}">
                <a16:creationId xmlns:a16="http://schemas.microsoft.com/office/drawing/2014/main" id="{FCDFD948-3618-49A8-8BE7-0F4F715DC615}"/>
              </a:ext>
            </a:extLst>
          </p:cNvPr>
          <p:cNvSpPr>
            <a:spLocks noGrp="1"/>
          </p:cNvSpPr>
          <p:nvPr>
            <p:ph idx="1"/>
          </p:nvPr>
        </p:nvSpPr>
        <p:spPr/>
        <p:txBody>
          <a:bodyPr>
            <a:normAutofit/>
          </a:bodyPr>
          <a:lstStyle/>
          <a:p>
            <a:r>
              <a:rPr lang="en-US" dirty="0">
                <a:solidFill>
                  <a:srgbClr val="0070C0"/>
                </a:solidFill>
                <a:latin typeface="+mj-lt"/>
                <a:cs typeface="Arial" panose="020B0604020202020204" pitchFamily="34" charset="0"/>
              </a:rPr>
              <a:t>DIM </a:t>
            </a:r>
            <a:r>
              <a:rPr lang="en-US" dirty="0">
                <a:solidFill>
                  <a:srgbClr val="0070C0"/>
                </a:solidFill>
                <a:latin typeface="+mj-lt"/>
                <a:cs typeface="Arial" panose="020B0604020202020204" pitchFamily="34" charset="0"/>
                <a:sym typeface="Wingdings" panose="05000000000000000000" pitchFamily="2" charset="2"/>
              </a:rPr>
              <a:t></a:t>
            </a:r>
            <a:r>
              <a:rPr lang="en-US" b="1" dirty="0">
                <a:solidFill>
                  <a:srgbClr val="0070C0"/>
                </a:solidFill>
                <a:latin typeface="+mj-lt"/>
                <a:cs typeface="Arial" panose="020B0604020202020204" pitchFamily="34" charset="0"/>
                <a:sym typeface="Wingdings" panose="05000000000000000000" pitchFamily="2" charset="2"/>
              </a:rPr>
              <a:t>Estrogen</a:t>
            </a:r>
            <a:r>
              <a:rPr lang="en-US" dirty="0">
                <a:solidFill>
                  <a:srgbClr val="0070C0"/>
                </a:solidFill>
                <a:latin typeface="+mj-lt"/>
                <a:cs typeface="Arial" panose="020B0604020202020204" pitchFamily="34" charset="0"/>
                <a:sym typeface="Wingdings" panose="05000000000000000000" pitchFamily="2" charset="2"/>
              </a:rPr>
              <a:t> and</a:t>
            </a:r>
            <a:r>
              <a:rPr lang="en-US" b="1" dirty="0">
                <a:solidFill>
                  <a:srgbClr val="0070C0"/>
                </a:solidFill>
                <a:latin typeface="+mj-lt"/>
                <a:cs typeface="Arial" panose="020B0604020202020204" pitchFamily="34" charset="0"/>
                <a:sym typeface="Wingdings" panose="05000000000000000000" pitchFamily="2" charset="2"/>
              </a:rPr>
              <a:t> </a:t>
            </a:r>
            <a:r>
              <a:rPr lang="en-US" b="1" dirty="0" err="1">
                <a:solidFill>
                  <a:srgbClr val="0070C0"/>
                </a:solidFill>
                <a:latin typeface="+mj-lt"/>
                <a:cs typeface="Arial" panose="020B0604020202020204" pitchFamily="34" charset="0"/>
                <a:sym typeface="Wingdings" panose="05000000000000000000" pitchFamily="2" charset="2"/>
              </a:rPr>
              <a:t>Xeno</a:t>
            </a:r>
            <a:r>
              <a:rPr lang="en-US" b="1" dirty="0">
                <a:solidFill>
                  <a:srgbClr val="0070C0"/>
                </a:solidFill>
                <a:latin typeface="+mj-lt"/>
                <a:cs typeface="Arial" panose="020B0604020202020204" pitchFamily="34" charset="0"/>
                <a:sym typeface="Wingdings" panose="05000000000000000000" pitchFamily="2" charset="2"/>
              </a:rPr>
              <a:t>-Toxin </a:t>
            </a:r>
            <a:r>
              <a:rPr lang="en-US" dirty="0">
                <a:solidFill>
                  <a:srgbClr val="0070C0"/>
                </a:solidFill>
                <a:latin typeface="+mj-lt"/>
                <a:cs typeface="Arial" panose="020B0604020202020204" pitchFamily="34" charset="0"/>
                <a:sym typeface="Wingdings" panose="05000000000000000000" pitchFamily="2" charset="2"/>
              </a:rPr>
              <a:t>Detox</a:t>
            </a:r>
            <a:endParaRPr lang="en-US" dirty="0">
              <a:solidFill>
                <a:srgbClr val="0070C0"/>
              </a:solidFill>
              <a:latin typeface="+mj-lt"/>
              <a:cs typeface="Arial" panose="020B0604020202020204" pitchFamily="34" charset="0"/>
            </a:endParaRPr>
          </a:p>
          <a:p>
            <a:r>
              <a:rPr lang="en-US" dirty="0">
                <a:solidFill>
                  <a:srgbClr val="0070C0"/>
                </a:solidFill>
                <a:latin typeface="+mj-lt"/>
                <a:cs typeface="Arial" panose="020B0604020202020204" pitchFamily="34" charset="0"/>
              </a:rPr>
              <a:t>Calcium D-</a:t>
            </a:r>
            <a:r>
              <a:rPr lang="en-US" dirty="0" err="1">
                <a:solidFill>
                  <a:srgbClr val="0070C0"/>
                </a:solidFill>
                <a:latin typeface="+mj-lt"/>
                <a:cs typeface="Arial" panose="020B0604020202020204" pitchFamily="34" charset="0"/>
              </a:rPr>
              <a:t>Glucurate</a:t>
            </a:r>
            <a:r>
              <a:rPr lang="en-US" dirty="0">
                <a:solidFill>
                  <a:srgbClr val="0070C0"/>
                </a:solidFill>
                <a:latin typeface="+mj-lt"/>
                <a:cs typeface="Arial" panose="020B0604020202020204" pitchFamily="34" charset="0"/>
              </a:rPr>
              <a:t> </a:t>
            </a:r>
            <a:r>
              <a:rPr lang="en-US" dirty="0">
                <a:solidFill>
                  <a:srgbClr val="0070C0"/>
                </a:solidFill>
                <a:latin typeface="+mj-lt"/>
                <a:cs typeface="Arial" panose="020B0604020202020204" pitchFamily="34" charset="0"/>
                <a:sym typeface="Wingdings" panose="05000000000000000000" pitchFamily="2" charset="2"/>
              </a:rPr>
              <a:t></a:t>
            </a:r>
            <a:r>
              <a:rPr lang="en-US" b="1" dirty="0">
                <a:solidFill>
                  <a:srgbClr val="0070C0"/>
                </a:solidFill>
                <a:latin typeface="+mj-lt"/>
                <a:cs typeface="Arial" panose="020B0604020202020204" pitchFamily="34" charset="0"/>
                <a:sym typeface="Wingdings" panose="05000000000000000000" pitchFamily="2" charset="2"/>
              </a:rPr>
              <a:t>Hormone Detox and </a:t>
            </a:r>
            <a:r>
              <a:rPr lang="en-US" b="1" dirty="0" err="1">
                <a:solidFill>
                  <a:srgbClr val="0070C0"/>
                </a:solidFill>
                <a:latin typeface="+mj-lt"/>
                <a:cs typeface="Arial" panose="020B0604020202020204" pitchFamily="34" charset="0"/>
                <a:sym typeface="Wingdings" panose="05000000000000000000" pitchFamily="2" charset="2"/>
              </a:rPr>
              <a:t>Xeno</a:t>
            </a:r>
            <a:r>
              <a:rPr lang="en-US" b="1" dirty="0">
                <a:solidFill>
                  <a:srgbClr val="0070C0"/>
                </a:solidFill>
                <a:latin typeface="+mj-lt"/>
                <a:cs typeface="Arial" panose="020B0604020202020204" pitchFamily="34" charset="0"/>
                <a:sym typeface="Wingdings" panose="05000000000000000000" pitchFamily="2" charset="2"/>
              </a:rPr>
              <a:t>-Estrogens</a:t>
            </a:r>
            <a:r>
              <a:rPr lang="en-US" dirty="0">
                <a:solidFill>
                  <a:srgbClr val="0070C0"/>
                </a:solidFill>
                <a:latin typeface="+mj-lt"/>
                <a:cs typeface="Arial" panose="020B0604020202020204" pitchFamily="34" charset="0"/>
                <a:sym typeface="Wingdings" panose="05000000000000000000" pitchFamily="2" charset="2"/>
              </a:rPr>
              <a:t>, </a:t>
            </a:r>
            <a:r>
              <a:rPr lang="en-US" b="1" u="sng" dirty="0">
                <a:solidFill>
                  <a:srgbClr val="0070C0"/>
                </a:solidFill>
                <a:latin typeface="+mj-lt"/>
                <a:cs typeface="Arial" panose="020B0604020202020204" pitchFamily="34" charset="0"/>
                <a:sym typeface="Wingdings" panose="05000000000000000000" pitchFamily="2" charset="2"/>
              </a:rPr>
              <a:t>GI Health: Support for elevated Beta-Glucuronidase </a:t>
            </a:r>
            <a:r>
              <a:rPr lang="en-US" dirty="0">
                <a:solidFill>
                  <a:srgbClr val="0070C0"/>
                </a:solidFill>
                <a:latin typeface="+mj-lt"/>
                <a:cs typeface="Arial" panose="020B0604020202020204" pitchFamily="34" charset="0"/>
                <a:sym typeface="Wingdings" panose="05000000000000000000" pitchFamily="2" charset="2"/>
              </a:rPr>
              <a:t>(Unfriendly gut bacteria)</a:t>
            </a:r>
            <a:endParaRPr lang="en-US" dirty="0">
              <a:solidFill>
                <a:srgbClr val="0070C0"/>
              </a:solidFill>
              <a:latin typeface="+mj-lt"/>
              <a:cs typeface="Arial" panose="020B0604020202020204" pitchFamily="34" charset="0"/>
            </a:endParaRPr>
          </a:p>
          <a:p>
            <a:r>
              <a:rPr lang="en-US" dirty="0">
                <a:solidFill>
                  <a:srgbClr val="0070C0"/>
                </a:solidFill>
                <a:latin typeface="+mj-lt"/>
                <a:cs typeface="Arial" panose="020B0604020202020204" pitchFamily="34" charset="0"/>
              </a:rPr>
              <a:t>Chia Seed Powder </a:t>
            </a:r>
            <a:r>
              <a:rPr lang="en-US" dirty="0">
                <a:solidFill>
                  <a:srgbClr val="0070C0"/>
                </a:solidFill>
                <a:latin typeface="+mj-lt"/>
                <a:cs typeface="Arial" panose="020B0604020202020204" pitchFamily="34" charset="0"/>
                <a:sym typeface="Wingdings" panose="05000000000000000000" pitchFamily="2" charset="2"/>
              </a:rPr>
              <a:t> Fiber for </a:t>
            </a:r>
            <a:r>
              <a:rPr lang="en-US" b="1" u="sng" dirty="0">
                <a:solidFill>
                  <a:srgbClr val="0070C0"/>
                </a:solidFill>
                <a:latin typeface="+mj-lt"/>
                <a:cs typeface="Arial" panose="020B0604020202020204" pitchFamily="34" charset="0"/>
                <a:sym typeface="Wingdings" panose="05000000000000000000" pitchFamily="2" charset="2"/>
              </a:rPr>
              <a:t>Microbiota,</a:t>
            </a:r>
            <a:r>
              <a:rPr lang="en-US" b="1" dirty="0">
                <a:solidFill>
                  <a:srgbClr val="0070C0"/>
                </a:solidFill>
                <a:latin typeface="+mj-lt"/>
                <a:cs typeface="Arial" panose="020B0604020202020204" pitchFamily="34" charset="0"/>
                <a:sym typeface="Wingdings" panose="05000000000000000000" pitchFamily="2" charset="2"/>
              </a:rPr>
              <a:t> </a:t>
            </a:r>
            <a:r>
              <a:rPr lang="en-US" dirty="0">
                <a:solidFill>
                  <a:srgbClr val="0070C0"/>
                </a:solidFill>
                <a:latin typeface="+mj-lt"/>
                <a:cs typeface="Arial" panose="020B0604020202020204" pitchFamily="34" charset="0"/>
                <a:sym typeface="Wingdings" panose="05000000000000000000" pitchFamily="2" charset="2"/>
              </a:rPr>
              <a:t>Toxin Binding </a:t>
            </a:r>
            <a:endParaRPr lang="en-US" dirty="0">
              <a:solidFill>
                <a:srgbClr val="0070C0"/>
              </a:solidFill>
              <a:latin typeface="+mj-lt"/>
              <a:cs typeface="Arial" panose="020B0604020202020204" pitchFamily="34" charset="0"/>
            </a:endParaRPr>
          </a:p>
          <a:p>
            <a:r>
              <a:rPr lang="en-US" dirty="0">
                <a:solidFill>
                  <a:srgbClr val="0070C0"/>
                </a:solidFill>
                <a:latin typeface="+mj-lt"/>
                <a:cs typeface="Arial" panose="020B0604020202020204" pitchFamily="34" charset="0"/>
              </a:rPr>
              <a:t>Glycine </a:t>
            </a:r>
            <a:r>
              <a:rPr lang="en-US" dirty="0">
                <a:solidFill>
                  <a:srgbClr val="0070C0"/>
                </a:solidFill>
                <a:latin typeface="+mj-lt"/>
                <a:cs typeface="Arial" panose="020B0604020202020204" pitchFamily="34" charset="0"/>
                <a:sym typeface="Wingdings" panose="05000000000000000000" pitchFamily="2" charset="2"/>
              </a:rPr>
              <a:t></a:t>
            </a:r>
            <a:r>
              <a:rPr lang="en-US" dirty="0">
                <a:solidFill>
                  <a:srgbClr val="0070C0"/>
                </a:solidFill>
                <a:latin typeface="+mj-lt"/>
                <a:cs typeface="Arial" panose="020B0604020202020204" pitchFamily="34" charset="0"/>
              </a:rPr>
              <a:t> Critical amino acid for detox</a:t>
            </a:r>
          </a:p>
          <a:p>
            <a:endParaRPr lang="en-US" dirty="0">
              <a:solidFill>
                <a:srgbClr val="0070C0"/>
              </a:solidFill>
              <a:latin typeface="+mj-lt"/>
            </a:endParaRPr>
          </a:p>
        </p:txBody>
      </p:sp>
    </p:spTree>
    <p:extLst>
      <p:ext uri="{BB962C8B-B14F-4D97-AF65-F5344CB8AC3E}">
        <p14:creationId xmlns:p14="http://schemas.microsoft.com/office/powerpoint/2010/main" val="2629178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590800"/>
            <a:ext cx="9601200" cy="3886200"/>
          </a:xfrm>
        </p:spPr>
        <p:txBody>
          <a:bodyPr>
            <a:normAutofit/>
          </a:bodyPr>
          <a:lstStyle/>
          <a:p>
            <a:pPr lvl="1">
              <a:lnSpc>
                <a:spcPct val="120000"/>
              </a:lnSpc>
            </a:pPr>
            <a:r>
              <a:rPr lang="en-US" sz="3200" dirty="0">
                <a:solidFill>
                  <a:srgbClr val="0070C0"/>
                </a:solidFill>
                <a:latin typeface="+mj-lt"/>
              </a:rPr>
              <a:t>Glutathione is the main antioxidant of the body. </a:t>
            </a:r>
          </a:p>
          <a:p>
            <a:pPr lvl="1">
              <a:lnSpc>
                <a:spcPct val="120000"/>
              </a:lnSpc>
            </a:pPr>
            <a:r>
              <a:rPr lang="en-US" sz="3200" dirty="0">
                <a:solidFill>
                  <a:srgbClr val="0070C0"/>
                </a:solidFill>
                <a:latin typeface="+mj-lt"/>
              </a:rPr>
              <a:t>Our bodies naturally produce glutathione, but toxins, stress, trauma, and sickness cause deficiency. This also causes a burden on the liver, which is your body’s detox super organ.</a:t>
            </a:r>
          </a:p>
        </p:txBody>
      </p:sp>
      <p:sp>
        <p:nvSpPr>
          <p:cNvPr id="7" name="Title 1"/>
          <p:cNvSpPr>
            <a:spLocks noGrp="1"/>
          </p:cNvSpPr>
          <p:nvPr>
            <p:ph type="title"/>
          </p:nvPr>
        </p:nvSpPr>
        <p:spPr>
          <a:xfrm>
            <a:off x="1676400" y="1066800"/>
            <a:ext cx="8686800" cy="1219200"/>
          </a:xfrm>
        </p:spPr>
        <p:txBody>
          <a:bodyPr rtlCol="0">
            <a:normAutofit fontScale="90000"/>
          </a:bodyPr>
          <a:lstStyle/>
          <a:p>
            <a:pPr>
              <a:defRPr/>
            </a:pPr>
            <a:r>
              <a:rPr lang="en-US" dirty="0">
                <a:ea typeface="ＭＳ Ｐゴシック" pitchFamily="34" charset="-128"/>
              </a:rPr>
              <a:t>Solution! </a:t>
            </a:r>
            <a:r>
              <a:rPr lang="en-US" dirty="0">
                <a:latin typeface="+mj-lt"/>
              </a:rPr>
              <a:t>Glutathione</a:t>
            </a:r>
            <a:r>
              <a:rPr lang="en-US" dirty="0"/>
              <a:t>: the body’s natural antioxidant</a:t>
            </a:r>
            <a:endParaRPr lang="en-US" dirty="0">
              <a:ea typeface="ＭＳ Ｐゴシック" pitchFamily="34" charset="-128"/>
            </a:endParaRPr>
          </a:p>
        </p:txBody>
      </p:sp>
    </p:spTree>
    <p:extLst>
      <p:ext uri="{BB962C8B-B14F-4D97-AF65-F5344CB8AC3E}">
        <p14:creationId xmlns:p14="http://schemas.microsoft.com/office/powerpoint/2010/main" val="1552608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0" y="914400"/>
            <a:ext cx="8686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F99D28"/>
                </a:solidFill>
                <a:latin typeface="Quicksand" pitchFamily="2" charset="0"/>
                <a:ea typeface="+mj-ea"/>
                <a:cs typeface="+mj-cs"/>
              </a:defRPr>
            </a:lvl1pPr>
          </a:lstStyle>
          <a:p>
            <a:pPr>
              <a:lnSpc>
                <a:spcPct val="80000"/>
              </a:lnSpc>
            </a:pPr>
            <a:r>
              <a:rPr lang="en-US" sz="4000" dirty="0">
                <a:solidFill>
                  <a:srgbClr val="0070C0"/>
                </a:solidFill>
                <a:latin typeface="+mj-lt"/>
              </a:rPr>
              <a:t>Toxins are EVERYWHERE!</a:t>
            </a:r>
          </a:p>
        </p:txBody>
      </p:sp>
      <p:sp>
        <p:nvSpPr>
          <p:cNvPr id="5" name="Content Placeholder 2"/>
          <p:cNvSpPr>
            <a:spLocks noGrp="1"/>
          </p:cNvSpPr>
          <p:nvPr>
            <p:ph idx="1"/>
          </p:nvPr>
        </p:nvSpPr>
        <p:spPr>
          <a:xfrm>
            <a:off x="5486400" y="1752600"/>
            <a:ext cx="6316133" cy="4800600"/>
          </a:xfrm>
          <a:noFill/>
        </p:spPr>
        <p:txBody>
          <a:bodyPr>
            <a:noAutofit/>
          </a:bodyPr>
          <a:lstStyle/>
          <a:p>
            <a:pPr marL="514350" indent="-514350">
              <a:buFont typeface="+mj-lt"/>
              <a:buAutoNum type="arabicPeriod"/>
            </a:pPr>
            <a:r>
              <a:rPr lang="en-US" sz="2800" b="1" dirty="0">
                <a:solidFill>
                  <a:srgbClr val="0070C0"/>
                </a:solidFill>
                <a:latin typeface="+mj-lt"/>
              </a:rPr>
              <a:t>Outside the body</a:t>
            </a:r>
          </a:p>
          <a:p>
            <a:pPr lvl="1"/>
            <a:r>
              <a:rPr lang="en-US" dirty="0">
                <a:solidFill>
                  <a:srgbClr val="0070C0"/>
                </a:solidFill>
                <a:latin typeface="+mj-lt"/>
              </a:rPr>
              <a:t>Agricultural, Food</a:t>
            </a:r>
          </a:p>
          <a:p>
            <a:pPr lvl="1"/>
            <a:r>
              <a:rPr lang="en-US" dirty="0">
                <a:solidFill>
                  <a:srgbClr val="0070C0"/>
                </a:solidFill>
                <a:latin typeface="+mj-lt"/>
              </a:rPr>
              <a:t>Medications</a:t>
            </a:r>
          </a:p>
          <a:p>
            <a:pPr lvl="1"/>
            <a:r>
              <a:rPr lang="en-US" dirty="0">
                <a:solidFill>
                  <a:srgbClr val="0070C0"/>
                </a:solidFill>
                <a:latin typeface="+mj-lt"/>
              </a:rPr>
              <a:t>Environmental</a:t>
            </a:r>
          </a:p>
          <a:p>
            <a:pPr lvl="1"/>
            <a:r>
              <a:rPr lang="en-US" dirty="0">
                <a:solidFill>
                  <a:srgbClr val="0070C0"/>
                </a:solidFill>
                <a:latin typeface="+mj-lt"/>
              </a:rPr>
              <a:t>Consumer products</a:t>
            </a:r>
          </a:p>
          <a:p>
            <a:pPr marL="514350" indent="-514350">
              <a:buFont typeface="+mj-lt"/>
              <a:buAutoNum type="arabicPeriod"/>
            </a:pPr>
            <a:r>
              <a:rPr lang="en-US" sz="2800" b="1" dirty="0">
                <a:solidFill>
                  <a:srgbClr val="0070C0"/>
                </a:solidFill>
                <a:latin typeface="+mj-lt"/>
              </a:rPr>
              <a:t>Inside the body</a:t>
            </a:r>
          </a:p>
          <a:p>
            <a:pPr lvl="1"/>
            <a:r>
              <a:rPr lang="en-US" dirty="0">
                <a:solidFill>
                  <a:srgbClr val="0070C0"/>
                </a:solidFill>
                <a:latin typeface="+mj-lt"/>
              </a:rPr>
              <a:t>Metabolic by-products </a:t>
            </a:r>
          </a:p>
          <a:p>
            <a:pPr lvl="1"/>
            <a:r>
              <a:rPr lang="en-US" dirty="0">
                <a:solidFill>
                  <a:srgbClr val="0070C0"/>
                </a:solidFill>
                <a:latin typeface="+mj-lt"/>
              </a:rPr>
              <a:t>Things above breathed &amp; swallowed </a:t>
            </a:r>
          </a:p>
        </p:txBody>
      </p:sp>
      <p:pic>
        <p:nvPicPr>
          <p:cNvPr id="15" name="Picture 14" descr="Cit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6717" y="1752600"/>
            <a:ext cx="3217445" cy="2144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push up.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28800" y="4035083"/>
            <a:ext cx="3232328" cy="1703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8425863"/>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838200"/>
            <a:ext cx="9144000" cy="1143000"/>
          </a:xfrm>
        </p:spPr>
        <p:txBody>
          <a:bodyPr>
            <a:noAutofit/>
          </a:bodyPr>
          <a:lstStyle/>
          <a:p>
            <a:pPr>
              <a:defRPr/>
            </a:pPr>
            <a:r>
              <a:rPr lang="en-US" dirty="0">
                <a:latin typeface="+mj-lt"/>
              </a:rPr>
              <a:t>Glutathione</a:t>
            </a:r>
            <a:r>
              <a:rPr lang="en-US" dirty="0"/>
              <a:t>: The Master Detoxifier</a:t>
            </a:r>
          </a:p>
        </p:txBody>
      </p:sp>
      <p:sp>
        <p:nvSpPr>
          <p:cNvPr id="13" name="Content Placeholder 2"/>
          <p:cNvSpPr>
            <a:spLocks noGrp="1"/>
          </p:cNvSpPr>
          <p:nvPr>
            <p:ph idx="1"/>
          </p:nvPr>
        </p:nvSpPr>
        <p:spPr>
          <a:xfrm>
            <a:off x="1066800" y="1981200"/>
            <a:ext cx="10515600" cy="3810000"/>
          </a:xfrm>
        </p:spPr>
        <p:txBody>
          <a:bodyPr>
            <a:normAutofit/>
          </a:bodyPr>
          <a:lstStyle/>
          <a:p>
            <a:r>
              <a:rPr lang="en-US" dirty="0">
                <a:solidFill>
                  <a:srgbClr val="0070C0"/>
                </a:solidFill>
                <a:latin typeface="+mj-lt"/>
              </a:rPr>
              <a:t>Potent antioxidant</a:t>
            </a:r>
          </a:p>
          <a:p>
            <a:r>
              <a:rPr lang="en-US" dirty="0">
                <a:solidFill>
                  <a:srgbClr val="0070C0"/>
                </a:solidFill>
                <a:latin typeface="+mj-lt"/>
              </a:rPr>
              <a:t>Major part in many bodily, chemical reactions</a:t>
            </a:r>
          </a:p>
          <a:p>
            <a:r>
              <a:rPr lang="en-US" dirty="0">
                <a:solidFill>
                  <a:srgbClr val="0070C0"/>
                </a:solidFill>
                <a:latin typeface="+mj-lt"/>
              </a:rPr>
              <a:t>Master detoxifier of chemicals, pollutants, and drugs</a:t>
            </a:r>
          </a:p>
          <a:p>
            <a:r>
              <a:rPr lang="en-US" dirty="0">
                <a:solidFill>
                  <a:srgbClr val="0070C0"/>
                </a:solidFill>
                <a:latin typeface="+mj-lt"/>
              </a:rPr>
              <a:t>Used up in processing outside and inside toxicants </a:t>
            </a:r>
          </a:p>
          <a:p>
            <a:r>
              <a:rPr lang="en-US" dirty="0">
                <a:solidFill>
                  <a:srgbClr val="0070C0"/>
                </a:solidFill>
                <a:latin typeface="+mj-lt"/>
              </a:rPr>
              <a:t>Decreases with poorer health and age</a:t>
            </a:r>
          </a:p>
          <a:p>
            <a:r>
              <a:rPr lang="en-US" dirty="0">
                <a:solidFill>
                  <a:srgbClr val="0070C0"/>
                </a:solidFill>
                <a:latin typeface="+mj-lt"/>
              </a:rPr>
              <a:t>Critical in weight loss and antiaging </a:t>
            </a:r>
          </a:p>
        </p:txBody>
      </p:sp>
    </p:spTree>
    <p:extLst>
      <p:ext uri="{BB962C8B-B14F-4D97-AF65-F5344CB8AC3E}">
        <p14:creationId xmlns:p14="http://schemas.microsoft.com/office/powerpoint/2010/main" val="3007270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838200"/>
            <a:ext cx="9144000" cy="1143000"/>
          </a:xfrm>
        </p:spPr>
        <p:txBody>
          <a:bodyPr>
            <a:noAutofit/>
          </a:bodyPr>
          <a:lstStyle/>
          <a:p>
            <a:pPr>
              <a:defRPr/>
            </a:pPr>
            <a:r>
              <a:rPr lang="en-US" u="sng" dirty="0"/>
              <a:t>3 Precursors </a:t>
            </a:r>
          </a:p>
        </p:txBody>
      </p:sp>
      <p:sp>
        <p:nvSpPr>
          <p:cNvPr id="13" name="Content Placeholder 2"/>
          <p:cNvSpPr>
            <a:spLocks noGrp="1"/>
          </p:cNvSpPr>
          <p:nvPr>
            <p:ph idx="1"/>
          </p:nvPr>
        </p:nvSpPr>
        <p:spPr>
          <a:xfrm>
            <a:off x="2667000" y="1828800"/>
            <a:ext cx="7086600" cy="4495800"/>
          </a:xfrm>
        </p:spPr>
        <p:txBody>
          <a:bodyPr>
            <a:normAutofit/>
          </a:bodyPr>
          <a:lstStyle/>
          <a:p>
            <a:pPr marL="0" indent="0">
              <a:buNone/>
            </a:pPr>
            <a:r>
              <a:rPr lang="en-US" dirty="0">
                <a:solidFill>
                  <a:srgbClr val="0070C0"/>
                </a:solidFill>
              </a:rPr>
              <a:t>Glutathione is made up of 3 amino acids</a:t>
            </a:r>
          </a:p>
          <a:p>
            <a:pPr marL="0" indent="0">
              <a:buNone/>
            </a:pPr>
            <a:r>
              <a:rPr lang="en-US" sz="200" dirty="0">
                <a:solidFill>
                  <a:srgbClr val="0070C0"/>
                </a:solidFill>
              </a:rPr>
              <a:t> </a:t>
            </a:r>
          </a:p>
          <a:p>
            <a:r>
              <a:rPr lang="en-US" sz="2800" dirty="0">
                <a:solidFill>
                  <a:srgbClr val="0070C0"/>
                </a:solidFill>
              </a:rPr>
              <a:t>Cysteine</a:t>
            </a:r>
          </a:p>
          <a:p>
            <a:r>
              <a:rPr lang="en-US" sz="2800" dirty="0">
                <a:solidFill>
                  <a:srgbClr val="0070C0"/>
                </a:solidFill>
              </a:rPr>
              <a:t>Glutamate</a:t>
            </a:r>
          </a:p>
          <a:p>
            <a:r>
              <a:rPr lang="en-US" sz="2800" dirty="0">
                <a:solidFill>
                  <a:srgbClr val="0070C0"/>
                </a:solidFill>
              </a:rPr>
              <a:t>Glycine</a:t>
            </a:r>
          </a:p>
          <a:p>
            <a:r>
              <a:rPr lang="en-US" sz="2800" dirty="0">
                <a:solidFill>
                  <a:srgbClr val="0070C0"/>
                </a:solidFill>
              </a:rPr>
              <a:t>Boosted with Milk Thistle (</a:t>
            </a:r>
            <a:r>
              <a:rPr lang="en-US" sz="2800" dirty="0" err="1">
                <a:solidFill>
                  <a:srgbClr val="0070C0"/>
                </a:solidFill>
              </a:rPr>
              <a:t>Sylimarin</a:t>
            </a:r>
            <a:r>
              <a:rPr lang="en-US" sz="2800" dirty="0">
                <a:solidFill>
                  <a:srgbClr val="0070C0"/>
                </a:solidFill>
              </a:rPr>
              <a:t>) and Key Precursors </a:t>
            </a:r>
          </a:p>
          <a:p>
            <a:endParaRPr lang="en-US" sz="900" dirty="0">
              <a:solidFill>
                <a:srgbClr val="0070C0"/>
              </a:solidFill>
            </a:endParaRPr>
          </a:p>
          <a:p>
            <a:r>
              <a:rPr lang="en-US" sz="2000" i="1" dirty="0">
                <a:solidFill>
                  <a:srgbClr val="0070C0"/>
                </a:solidFill>
              </a:rPr>
              <a:t>MARGINALLY BENEFICIAL BY MOUTH</a:t>
            </a:r>
          </a:p>
        </p:txBody>
      </p:sp>
    </p:spTree>
    <p:extLst>
      <p:ext uri="{BB962C8B-B14F-4D97-AF65-F5344CB8AC3E}">
        <p14:creationId xmlns:p14="http://schemas.microsoft.com/office/powerpoint/2010/main" val="3282961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1143000"/>
            <a:ext cx="9144000" cy="1143000"/>
          </a:xfrm>
        </p:spPr>
        <p:txBody>
          <a:bodyPr>
            <a:noAutofit/>
          </a:bodyPr>
          <a:lstStyle/>
          <a:p>
            <a:pPr>
              <a:defRPr/>
            </a:pPr>
            <a:r>
              <a:rPr lang="en-US" dirty="0">
                <a:solidFill>
                  <a:srgbClr val="0070C0"/>
                </a:solidFill>
                <a:latin typeface="+mj-lt"/>
              </a:rPr>
              <a:t>Glutathione Boosting:</a:t>
            </a:r>
            <a:br>
              <a:rPr lang="en-US" dirty="0">
                <a:solidFill>
                  <a:srgbClr val="0070C0"/>
                </a:solidFill>
                <a:latin typeface="+mj-lt"/>
              </a:rPr>
            </a:br>
            <a:r>
              <a:rPr lang="en-US" dirty="0">
                <a:solidFill>
                  <a:srgbClr val="0070C0"/>
                </a:solidFill>
                <a:latin typeface="+mj-lt"/>
              </a:rPr>
              <a:t>Amino Acid - Sulfur Rich Foods</a:t>
            </a:r>
          </a:p>
        </p:txBody>
      </p:sp>
      <p:sp>
        <p:nvSpPr>
          <p:cNvPr id="13" name="Content Placeholder 2"/>
          <p:cNvSpPr>
            <a:spLocks noGrp="1"/>
          </p:cNvSpPr>
          <p:nvPr>
            <p:ph idx="1"/>
          </p:nvPr>
        </p:nvSpPr>
        <p:spPr>
          <a:xfrm>
            <a:off x="1409700" y="2455333"/>
            <a:ext cx="10782300" cy="3640667"/>
          </a:xfrm>
        </p:spPr>
        <p:txBody>
          <a:bodyPr>
            <a:normAutofit fontScale="92500" lnSpcReduction="10000"/>
          </a:bodyPr>
          <a:lstStyle/>
          <a:p>
            <a:r>
              <a:rPr lang="en-US" b="1" dirty="0">
                <a:solidFill>
                  <a:srgbClr val="0070C0"/>
                </a:solidFill>
                <a:latin typeface="+mn-lt"/>
              </a:rPr>
              <a:t>Garlic*</a:t>
            </a:r>
          </a:p>
          <a:p>
            <a:r>
              <a:rPr lang="en-US" b="1" dirty="0">
                <a:solidFill>
                  <a:srgbClr val="0070C0"/>
                </a:solidFill>
                <a:latin typeface="+mn-lt"/>
              </a:rPr>
              <a:t>Broccoli* </a:t>
            </a:r>
          </a:p>
          <a:p>
            <a:r>
              <a:rPr lang="en-US" b="1" dirty="0">
                <a:solidFill>
                  <a:srgbClr val="0070C0"/>
                </a:solidFill>
                <a:latin typeface="+mn-lt"/>
              </a:rPr>
              <a:t>Brussels Sprouts</a:t>
            </a:r>
          </a:p>
          <a:p>
            <a:r>
              <a:rPr lang="en-US" b="1" dirty="0">
                <a:solidFill>
                  <a:srgbClr val="0070C0"/>
                </a:solidFill>
                <a:latin typeface="+mn-lt"/>
              </a:rPr>
              <a:t>Kale</a:t>
            </a:r>
          </a:p>
          <a:p>
            <a:pPr marL="0" indent="0">
              <a:buNone/>
            </a:pPr>
            <a:r>
              <a:rPr lang="en-US" sz="2400" b="1" i="1" u="sng" dirty="0">
                <a:solidFill>
                  <a:srgbClr val="0070C0"/>
                </a:solidFill>
                <a:latin typeface="+mn-lt"/>
              </a:rPr>
              <a:t>*Found in Vitalleo Health formula</a:t>
            </a:r>
          </a:p>
          <a:p>
            <a:pPr marL="0" lvl="1" indent="0">
              <a:buNone/>
            </a:pPr>
            <a:r>
              <a:rPr lang="en-US" sz="1600" dirty="0">
                <a:solidFill>
                  <a:srgbClr val="0070C0"/>
                </a:solidFill>
                <a:latin typeface="+mn-lt"/>
              </a:rPr>
              <a:t> </a:t>
            </a:r>
          </a:p>
          <a:p>
            <a:pPr marL="0" indent="0">
              <a:buNone/>
            </a:pPr>
            <a:r>
              <a:rPr lang="en-US" sz="2800" b="1" dirty="0">
                <a:solidFill>
                  <a:srgbClr val="0070C0"/>
                </a:solidFill>
                <a:latin typeface="+mn-lt"/>
              </a:rPr>
              <a:t>Other foods: Asparagus, Avocado Spinach, </a:t>
            </a:r>
            <a:r>
              <a:rPr lang="en-US" sz="2800" b="1" dirty="0">
                <a:solidFill>
                  <a:srgbClr val="0070C0"/>
                </a:solidFill>
                <a:latin typeface="+mn-lt"/>
                <a:cs typeface="Tahoma"/>
              </a:rPr>
              <a:t>Onions, Collard Greens, Cauliflower, and Watercress </a:t>
            </a:r>
          </a:p>
          <a:p>
            <a:pPr marL="0" indent="0">
              <a:buNone/>
            </a:pPr>
            <a:endParaRPr lang="en-US" sz="2800" dirty="0">
              <a:solidFill>
                <a:srgbClr val="0070C0"/>
              </a:solidFill>
            </a:endParaRPr>
          </a:p>
        </p:txBody>
      </p:sp>
    </p:spTree>
    <p:extLst>
      <p:ext uri="{BB962C8B-B14F-4D97-AF65-F5344CB8AC3E}">
        <p14:creationId xmlns:p14="http://schemas.microsoft.com/office/powerpoint/2010/main" val="2614486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143000"/>
          </a:xfrm>
        </p:spPr>
        <p:txBody>
          <a:bodyPr>
            <a:normAutofit fontScale="90000"/>
          </a:bodyPr>
          <a:lstStyle/>
          <a:p>
            <a:r>
              <a:rPr lang="en-US" dirty="0"/>
              <a:t>Fiber: think beyond whole grains!</a:t>
            </a:r>
          </a:p>
        </p:txBody>
      </p:sp>
      <p:sp>
        <p:nvSpPr>
          <p:cNvPr id="3" name="Content Placeholder 2"/>
          <p:cNvSpPr>
            <a:spLocks noGrp="1"/>
          </p:cNvSpPr>
          <p:nvPr>
            <p:ph idx="1"/>
          </p:nvPr>
        </p:nvSpPr>
        <p:spPr>
          <a:xfrm>
            <a:off x="1524000" y="1829432"/>
            <a:ext cx="3886200" cy="3810000"/>
          </a:xfrm>
          <a:solidFill>
            <a:schemeClr val="bg2">
              <a:lumMod val="75000"/>
              <a:alpha val="18000"/>
            </a:schemeClr>
          </a:solidFill>
          <a:effectLst/>
        </p:spPr>
        <p:txBody>
          <a:bodyPr>
            <a:noAutofit/>
          </a:bodyPr>
          <a:lstStyle/>
          <a:p>
            <a:pPr marL="0" indent="0">
              <a:buNone/>
            </a:pPr>
            <a:r>
              <a:rPr lang="en-US" sz="2000" dirty="0"/>
              <a:t>Fiber isn’t digestible by your body, which is why it plays an important part in detox and digestion by helping things move through your system efficiently. </a:t>
            </a:r>
          </a:p>
          <a:p>
            <a:pPr marL="0" indent="0">
              <a:buNone/>
            </a:pPr>
            <a:endParaRPr lang="en-US" sz="2000" dirty="0"/>
          </a:p>
          <a:p>
            <a:pPr marL="0" indent="0">
              <a:buNone/>
            </a:pPr>
            <a:r>
              <a:rPr lang="en-US" sz="2000" dirty="0"/>
              <a:t>Not all fibers are created equally!  You may be tempted to load up on whole grains, but sources of whole food fiber are the healthiest source available.  </a:t>
            </a:r>
          </a:p>
        </p:txBody>
      </p:sp>
      <p:sp>
        <p:nvSpPr>
          <p:cNvPr id="4" name="Rectangle 3"/>
          <p:cNvSpPr/>
          <p:nvPr/>
        </p:nvSpPr>
        <p:spPr>
          <a:xfrm>
            <a:off x="6096000" y="1741944"/>
            <a:ext cx="2819400" cy="4506456"/>
          </a:xfrm>
          <a:prstGeom prst="rect">
            <a:avLst/>
          </a:prstGeom>
        </p:spPr>
        <p:txBody>
          <a:bodyPr vert="horz" lIns="91440" tIns="45720" rIns="91440" bIns="45720" rtlCol="0">
            <a:noAutofit/>
          </a:bodyPr>
          <a:lstStyle/>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Almonds</a:t>
            </a:r>
          </a:p>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Cauliflower</a:t>
            </a:r>
          </a:p>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Broccoli</a:t>
            </a:r>
          </a:p>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Brussels sprouts</a:t>
            </a:r>
          </a:p>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Flax</a:t>
            </a:r>
          </a:p>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Beans</a:t>
            </a:r>
          </a:p>
          <a:p>
            <a:pPr marL="342900" indent="-342900">
              <a:spcBef>
                <a:spcPct val="20000"/>
              </a:spcBef>
              <a:buClr>
                <a:schemeClr val="accent5"/>
              </a:buClr>
              <a:buFont typeface="Arial"/>
              <a:buChar char="•"/>
            </a:pPr>
            <a:endParaRPr lang="en-US" sz="2000" dirty="0">
              <a:solidFill>
                <a:schemeClr val="tx1">
                  <a:lumMod val="75000"/>
                  <a:lumOff val="25000"/>
                </a:schemeClr>
              </a:solidFill>
              <a:latin typeface="Tahoma" pitchFamily="34" charset="0"/>
              <a:ea typeface="Tahoma" pitchFamily="34" charset="0"/>
              <a:cs typeface="Tahoma" pitchFamily="34" charset="0"/>
            </a:endParaRPr>
          </a:p>
        </p:txBody>
      </p:sp>
      <p:sp>
        <p:nvSpPr>
          <p:cNvPr id="6" name="TextBox 5"/>
          <p:cNvSpPr txBox="1"/>
          <p:nvPr/>
        </p:nvSpPr>
        <p:spPr>
          <a:xfrm>
            <a:off x="6248400" y="1295401"/>
            <a:ext cx="4267200" cy="830997"/>
          </a:xfrm>
          <a:prstGeom prst="rect">
            <a:avLst/>
          </a:prstGeom>
        </p:spPr>
        <p:txBody>
          <a:bodyPr vert="horz" lIns="91440" tIns="45720" rIns="91440" bIns="45720" rtlCol="0">
            <a:noAutofit/>
          </a:bodyPr>
          <a:lstStyle>
            <a:lvl1pPr indent="0" algn="just">
              <a:spcBef>
                <a:spcPct val="20000"/>
              </a:spcBef>
              <a:buClr>
                <a:schemeClr val="accent5"/>
              </a:buClr>
              <a:buFont typeface="Arial" pitchFamily="34" charset="0"/>
              <a:buNone/>
              <a:defRPr sz="2400">
                <a:solidFill>
                  <a:schemeClr val="tx1">
                    <a:lumMod val="75000"/>
                    <a:lumOff val="25000"/>
                  </a:schemeClr>
                </a:solidFill>
                <a:latin typeface="Tahoma" pitchFamily="34" charset="0"/>
                <a:ea typeface="Tahoma" pitchFamily="34" charset="0"/>
                <a:cs typeface="Tahoma" pitchFamily="34" charset="0"/>
              </a:defRPr>
            </a:lvl1pPr>
            <a:lvl2pPr marL="742950" indent="-285750">
              <a:spcBef>
                <a:spcPct val="20000"/>
              </a:spcBef>
              <a:buClr>
                <a:schemeClr val="accent5"/>
              </a:buClr>
              <a:buFont typeface="Arial" pitchFamily="34" charset="0"/>
              <a:buChar char="•"/>
              <a:defRPr sz="2800">
                <a:solidFill>
                  <a:schemeClr val="tx1">
                    <a:lumMod val="75000"/>
                    <a:lumOff val="25000"/>
                  </a:schemeClr>
                </a:solidFill>
                <a:latin typeface="Tahoma" pitchFamily="34" charset="0"/>
                <a:ea typeface="Tahoma" pitchFamily="34" charset="0"/>
                <a:cs typeface="Tahoma" pitchFamily="34" charset="0"/>
              </a:defRPr>
            </a:lvl2pPr>
            <a:lvl3pPr marL="1143000" indent="-228600">
              <a:spcBef>
                <a:spcPct val="20000"/>
              </a:spcBef>
              <a:buClr>
                <a:schemeClr val="accent5"/>
              </a:buClr>
              <a:buFont typeface="Arial" pitchFamily="34" charset="0"/>
              <a:buChar char="•"/>
              <a:defRPr sz="2400">
                <a:solidFill>
                  <a:schemeClr val="tx1">
                    <a:lumMod val="75000"/>
                    <a:lumOff val="25000"/>
                  </a:schemeClr>
                </a:solidFill>
                <a:latin typeface="Tahoma" pitchFamily="34" charset="0"/>
                <a:ea typeface="Tahoma" pitchFamily="34" charset="0"/>
                <a:cs typeface="Tahoma" pitchFamily="34" charset="0"/>
              </a:defRPr>
            </a:lvl3pPr>
            <a:lvl4pPr marL="1600200" indent="-228600">
              <a:spcBef>
                <a:spcPct val="20000"/>
              </a:spcBef>
              <a:buClr>
                <a:schemeClr val="accent5"/>
              </a:buClr>
              <a:buFont typeface="Arial" pitchFamily="34" charset="0"/>
              <a:buChar char="•"/>
              <a:defRPr sz="2000">
                <a:solidFill>
                  <a:schemeClr val="tx1">
                    <a:lumMod val="75000"/>
                    <a:lumOff val="25000"/>
                  </a:schemeClr>
                </a:solidFill>
                <a:latin typeface="Tahoma" pitchFamily="34" charset="0"/>
                <a:ea typeface="Tahoma" pitchFamily="34" charset="0"/>
                <a:cs typeface="Tahoma" pitchFamily="34" charset="0"/>
              </a:defRPr>
            </a:lvl4pPr>
            <a:lvl5pPr marL="2057400" indent="-228600">
              <a:spcBef>
                <a:spcPct val="20000"/>
              </a:spcBef>
              <a:buClr>
                <a:schemeClr val="accent5"/>
              </a:buClr>
              <a:buFont typeface="Arial" pitchFamily="34" charset="0"/>
              <a:buChar char="•"/>
              <a:defRPr sz="2000">
                <a:solidFill>
                  <a:schemeClr val="tx1">
                    <a:lumMod val="75000"/>
                    <a:lumOff val="25000"/>
                  </a:schemeClr>
                </a:solidFill>
                <a:latin typeface="Tahoma" pitchFamily="34" charset="0"/>
                <a:ea typeface="Tahoma" pitchFamily="34" charset="0"/>
                <a:cs typeface="Tahom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sz="2000" dirty="0"/>
          </a:p>
        </p:txBody>
      </p:sp>
      <p:pic>
        <p:nvPicPr>
          <p:cNvPr id="8" name="Picture 7" descr="Almond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21500" y="4114800"/>
            <a:ext cx="2209800" cy="1760389"/>
          </a:xfrm>
          <a:prstGeom prst="rect">
            <a:avLst/>
          </a:prstGeom>
        </p:spPr>
      </p:pic>
      <p:sp>
        <p:nvSpPr>
          <p:cNvPr id="7" name="Rectangle 6">
            <a:extLst>
              <a:ext uri="{FF2B5EF4-FFF2-40B4-BE49-F238E27FC236}">
                <a16:creationId xmlns:a16="http://schemas.microsoft.com/office/drawing/2014/main" id="{CD54AEFF-79A5-44D5-AE29-ECE2B203EC17}"/>
              </a:ext>
            </a:extLst>
          </p:cNvPr>
          <p:cNvSpPr/>
          <p:nvPr/>
        </p:nvSpPr>
        <p:spPr>
          <a:xfrm>
            <a:off x="8864600" y="1741944"/>
            <a:ext cx="2819400" cy="4506456"/>
          </a:xfrm>
          <a:prstGeom prst="rect">
            <a:avLst/>
          </a:prstGeom>
        </p:spPr>
        <p:txBody>
          <a:bodyPr vert="horz" lIns="91440" tIns="45720" rIns="91440" bIns="45720" rtlCol="0">
            <a:noAutofit/>
          </a:bodyPr>
          <a:lstStyle/>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Chia seeds</a:t>
            </a:r>
          </a:p>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Green beans</a:t>
            </a:r>
          </a:p>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Peas</a:t>
            </a:r>
          </a:p>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Berries</a:t>
            </a:r>
          </a:p>
          <a:p>
            <a:pPr marL="342900" indent="-342900">
              <a:spcBef>
                <a:spcPct val="20000"/>
              </a:spcBef>
              <a:buClr>
                <a:schemeClr val="accent5"/>
              </a:buClr>
              <a:buFont typeface="Arial"/>
              <a:buChar char="•"/>
            </a:pPr>
            <a:r>
              <a:rPr lang="en-US" sz="2000" dirty="0">
                <a:solidFill>
                  <a:schemeClr val="tx1">
                    <a:lumMod val="75000"/>
                    <a:lumOff val="25000"/>
                  </a:schemeClr>
                </a:solidFill>
                <a:latin typeface="Tahoma" pitchFamily="34" charset="0"/>
                <a:ea typeface="Tahoma" pitchFamily="34" charset="0"/>
                <a:cs typeface="Tahoma" pitchFamily="34" charset="0"/>
              </a:rPr>
              <a:t>Root vegetables including onions and sweet potatoes</a:t>
            </a:r>
          </a:p>
          <a:p>
            <a:pPr marL="342900" indent="-342900">
              <a:spcBef>
                <a:spcPct val="20000"/>
              </a:spcBef>
              <a:buClr>
                <a:schemeClr val="accent5"/>
              </a:buClr>
              <a:buFont typeface="Arial"/>
              <a:buChar char="•"/>
            </a:pPr>
            <a:endParaRPr lang="en-US" sz="2000" dirty="0">
              <a:solidFill>
                <a:schemeClr val="tx1">
                  <a:lumMod val="75000"/>
                  <a:lumOff val="2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1959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1219200"/>
            <a:ext cx="9144000" cy="914400"/>
          </a:xfrm>
        </p:spPr>
        <p:txBody>
          <a:bodyPr>
            <a:noAutofit/>
          </a:bodyPr>
          <a:lstStyle/>
          <a:p>
            <a:pPr>
              <a:defRPr/>
            </a:pPr>
            <a:r>
              <a:rPr lang="en-US" sz="3600" dirty="0">
                <a:solidFill>
                  <a:srgbClr val="0070C0"/>
                </a:solidFill>
                <a:latin typeface="+mj-lt"/>
              </a:rPr>
              <a:t> </a:t>
            </a:r>
            <a:br>
              <a:rPr lang="en-US" sz="3600" dirty="0">
                <a:solidFill>
                  <a:srgbClr val="0070C0"/>
                </a:solidFill>
                <a:latin typeface="+mj-lt"/>
              </a:rPr>
            </a:br>
            <a:r>
              <a:rPr lang="en-US" sz="2800" dirty="0">
                <a:solidFill>
                  <a:srgbClr val="0070C0"/>
                </a:solidFill>
                <a:latin typeface="+mj-lt"/>
              </a:rPr>
              <a:t>Found in “The Master Detoxifier”</a:t>
            </a:r>
            <a:br>
              <a:rPr lang="en-US" sz="2800" dirty="0">
                <a:solidFill>
                  <a:srgbClr val="0070C0"/>
                </a:solidFill>
                <a:latin typeface="+mj-lt"/>
              </a:rPr>
            </a:br>
            <a:r>
              <a:rPr lang="en-US" sz="2800" dirty="0">
                <a:solidFill>
                  <a:srgbClr val="0070C0"/>
                </a:solidFill>
                <a:latin typeface="+mj-lt"/>
              </a:rPr>
              <a:t>Detox Pack Part 1</a:t>
            </a:r>
            <a:br>
              <a:rPr lang="en-US" sz="2800" dirty="0">
                <a:solidFill>
                  <a:srgbClr val="0070C0"/>
                </a:solidFill>
                <a:latin typeface="+mj-lt"/>
              </a:rPr>
            </a:br>
            <a:endParaRPr lang="en-US" sz="2800" dirty="0">
              <a:solidFill>
                <a:srgbClr val="0070C0"/>
              </a:solidFill>
              <a:latin typeface="+mj-lt"/>
            </a:endParaRPr>
          </a:p>
        </p:txBody>
      </p:sp>
      <p:sp>
        <p:nvSpPr>
          <p:cNvPr id="13" name="Content Placeholder 2"/>
          <p:cNvSpPr>
            <a:spLocks noGrp="1"/>
          </p:cNvSpPr>
          <p:nvPr>
            <p:ph idx="1"/>
          </p:nvPr>
        </p:nvSpPr>
        <p:spPr>
          <a:xfrm>
            <a:off x="838200" y="2286000"/>
            <a:ext cx="7086600" cy="3429000"/>
          </a:xfrm>
        </p:spPr>
        <p:txBody>
          <a:bodyPr>
            <a:normAutofit fontScale="77500" lnSpcReduction="20000"/>
          </a:bodyPr>
          <a:lstStyle/>
          <a:p>
            <a:r>
              <a:rPr lang="en-US" sz="2900" dirty="0">
                <a:solidFill>
                  <a:srgbClr val="0070C0"/>
                </a:solidFill>
                <a:latin typeface="+mj-lt"/>
              </a:rPr>
              <a:t>N-Acetyl-L-Cysteine (NAC)*</a:t>
            </a:r>
          </a:p>
          <a:p>
            <a:r>
              <a:rPr lang="en-US" sz="2900" dirty="0">
                <a:solidFill>
                  <a:srgbClr val="0070C0"/>
                </a:solidFill>
                <a:latin typeface="+mj-lt"/>
              </a:rPr>
              <a:t>L-Glutamine*</a:t>
            </a:r>
          </a:p>
          <a:p>
            <a:r>
              <a:rPr lang="en-US" sz="2900" dirty="0">
                <a:solidFill>
                  <a:srgbClr val="0070C0"/>
                </a:solidFill>
                <a:latin typeface="+mj-lt"/>
              </a:rPr>
              <a:t>L-Glycine*</a:t>
            </a:r>
          </a:p>
          <a:p>
            <a:r>
              <a:rPr lang="en-US" sz="2900" dirty="0">
                <a:solidFill>
                  <a:srgbClr val="0070C0"/>
                </a:solidFill>
                <a:latin typeface="+mj-lt"/>
              </a:rPr>
              <a:t>Milk Thistle Seed Extract*</a:t>
            </a:r>
          </a:p>
          <a:p>
            <a:r>
              <a:rPr lang="en-US" sz="2900" dirty="0">
                <a:solidFill>
                  <a:srgbClr val="0070C0"/>
                </a:solidFill>
                <a:latin typeface="+mj-lt"/>
              </a:rPr>
              <a:t>Apple Cider Vinegar (Powder)</a:t>
            </a:r>
          </a:p>
          <a:p>
            <a:r>
              <a:rPr lang="en-US" sz="2900" dirty="0">
                <a:solidFill>
                  <a:srgbClr val="0070C0"/>
                </a:solidFill>
                <a:latin typeface="+mj-lt"/>
              </a:rPr>
              <a:t>Aloe Vera Leaf Powder</a:t>
            </a:r>
          </a:p>
          <a:p>
            <a:r>
              <a:rPr lang="en-US" sz="2900" dirty="0">
                <a:solidFill>
                  <a:srgbClr val="0070C0"/>
                </a:solidFill>
                <a:latin typeface="+mj-lt"/>
              </a:rPr>
              <a:t>Broccoli Seed Extract Powder*</a:t>
            </a:r>
          </a:p>
          <a:p>
            <a:r>
              <a:rPr lang="en-US" sz="2900" dirty="0">
                <a:solidFill>
                  <a:srgbClr val="0070C0"/>
                </a:solidFill>
                <a:latin typeface="+mj-lt"/>
              </a:rPr>
              <a:t>Chlorella</a:t>
            </a:r>
          </a:p>
          <a:p>
            <a:endParaRPr lang="en-US" sz="2600" dirty="0">
              <a:solidFill>
                <a:srgbClr val="0070C0"/>
              </a:solidFill>
              <a:latin typeface="+mj-lt"/>
            </a:endParaRPr>
          </a:p>
          <a:p>
            <a:r>
              <a:rPr lang="en-US" sz="2600" dirty="0">
                <a:solidFill>
                  <a:srgbClr val="0070C0"/>
                </a:solidFill>
                <a:latin typeface="+mj-lt"/>
              </a:rPr>
              <a:t>*Increase and enhance Glutathione in the blood</a:t>
            </a:r>
          </a:p>
          <a:p>
            <a:endParaRPr lang="en-US" sz="2900" dirty="0">
              <a:solidFill>
                <a:srgbClr val="0070C0"/>
              </a:solidFill>
              <a:latin typeface="+mj-lt"/>
            </a:endParaRPr>
          </a:p>
          <a:p>
            <a:endParaRPr lang="en-US" dirty="0">
              <a:solidFill>
                <a:srgbClr val="0070C0"/>
              </a:solidFill>
              <a:latin typeface="+mj-lt"/>
            </a:endParaRPr>
          </a:p>
          <a:p>
            <a:pPr marL="0" indent="0">
              <a:lnSpc>
                <a:spcPct val="120000"/>
              </a:lnSpc>
              <a:buNone/>
              <a:defRPr/>
            </a:pPr>
            <a:endParaRPr lang="en-US" b="1" dirty="0">
              <a:solidFill>
                <a:srgbClr val="0070C0"/>
              </a:solidFill>
              <a:latin typeface="+mj-lt"/>
              <a:ea typeface="Tahoma" pitchFamily="34" charset="0"/>
              <a:cs typeface="Tahoma" pitchFamily="34" charset="0"/>
            </a:endParaRPr>
          </a:p>
        </p:txBody>
      </p:sp>
      <p:sp>
        <p:nvSpPr>
          <p:cNvPr id="4" name="Content Placeholder 2">
            <a:extLst>
              <a:ext uri="{FF2B5EF4-FFF2-40B4-BE49-F238E27FC236}">
                <a16:creationId xmlns:a16="http://schemas.microsoft.com/office/drawing/2014/main" id="{FAC5BD21-202B-4A29-B6CC-109B37ED35C1}"/>
              </a:ext>
            </a:extLst>
          </p:cNvPr>
          <p:cNvSpPr txBox="1">
            <a:spLocks/>
          </p:cNvSpPr>
          <p:nvPr/>
        </p:nvSpPr>
        <p:spPr>
          <a:xfrm>
            <a:off x="5334000" y="2286000"/>
            <a:ext cx="7086600" cy="480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buClr>
              <a:buFont typeface="Arial" pitchFamily="34" charset="0"/>
              <a:buChar char="•"/>
              <a:defRPr sz="3200" kern="1200">
                <a:solidFill>
                  <a:schemeClr val="tx1">
                    <a:lumMod val="75000"/>
                    <a:lumOff val="25000"/>
                  </a:schemeClr>
                </a:solidFill>
                <a:latin typeface="Helvetica Neue"/>
                <a:ea typeface="Tahoma" pitchFamily="34" charset="0"/>
                <a:cs typeface="Helvetica Neue"/>
              </a:defRPr>
            </a:lvl1pPr>
            <a:lvl2pPr marL="742950" indent="-285750" algn="l" defTabSz="914400" rtl="0" eaLnBrk="1" latinLnBrk="0" hangingPunct="1">
              <a:spcBef>
                <a:spcPct val="20000"/>
              </a:spcBef>
              <a:buClr>
                <a:schemeClr val="accent5"/>
              </a:buClr>
              <a:buFont typeface="Arial" pitchFamily="34" charset="0"/>
              <a:buChar char="•"/>
              <a:defRPr sz="2800" kern="1200">
                <a:solidFill>
                  <a:schemeClr val="tx1">
                    <a:lumMod val="75000"/>
                    <a:lumOff val="25000"/>
                  </a:schemeClr>
                </a:solidFill>
                <a:latin typeface="Helvetica Neue"/>
                <a:ea typeface="Tahoma" pitchFamily="34" charset="0"/>
                <a:cs typeface="Helvetica Neue"/>
              </a:defRPr>
            </a:lvl2pPr>
            <a:lvl3pPr marL="1143000" indent="-228600" algn="l" defTabSz="914400" rtl="0" eaLnBrk="1" latinLnBrk="0" hangingPunct="1">
              <a:spcBef>
                <a:spcPct val="20000"/>
              </a:spcBef>
              <a:buClr>
                <a:schemeClr val="accent5"/>
              </a:buClr>
              <a:buFont typeface="Arial" pitchFamily="34" charset="0"/>
              <a:buChar char="•"/>
              <a:defRPr sz="2400" kern="1200">
                <a:solidFill>
                  <a:schemeClr val="tx1">
                    <a:lumMod val="75000"/>
                    <a:lumOff val="25000"/>
                  </a:schemeClr>
                </a:solidFill>
                <a:latin typeface="Helvetica Neue"/>
                <a:ea typeface="Tahoma" pitchFamily="34" charset="0"/>
                <a:cs typeface="Helvetica Neue"/>
              </a:defRPr>
            </a:lvl3pPr>
            <a:lvl4pPr marL="1600200" indent="-228600" algn="l" defTabSz="914400" rtl="0" eaLnBrk="1" latinLnBrk="0" hangingPunct="1">
              <a:spcBef>
                <a:spcPct val="20000"/>
              </a:spcBef>
              <a:buClr>
                <a:schemeClr val="accent5"/>
              </a:buClr>
              <a:buFont typeface="Arial" pitchFamily="34" charset="0"/>
              <a:buChar char="•"/>
              <a:defRPr sz="2000" kern="1200">
                <a:solidFill>
                  <a:schemeClr val="tx1">
                    <a:lumMod val="75000"/>
                    <a:lumOff val="25000"/>
                  </a:schemeClr>
                </a:solidFill>
                <a:latin typeface="Helvetica Neue"/>
                <a:ea typeface="Tahoma" pitchFamily="34" charset="0"/>
                <a:cs typeface="Helvetica Neue"/>
              </a:defRPr>
            </a:lvl4pPr>
            <a:lvl5pPr marL="2057400" indent="-228600" algn="l" defTabSz="914400" rtl="0" eaLnBrk="1" latinLnBrk="0" hangingPunct="1">
              <a:spcBef>
                <a:spcPct val="20000"/>
              </a:spcBef>
              <a:buClr>
                <a:schemeClr val="accent5"/>
              </a:buClr>
              <a:buFont typeface="Arial" pitchFamily="34" charset="0"/>
              <a:buChar char="•"/>
              <a:defRPr sz="2000" kern="1200">
                <a:solidFill>
                  <a:schemeClr val="tx1">
                    <a:lumMod val="75000"/>
                    <a:lumOff val="25000"/>
                  </a:schemeClr>
                </a:solidFill>
                <a:latin typeface="Helvetica Neue"/>
                <a:ea typeface="Tahoma" pitchFamily="34" charset="0"/>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solidFill>
                  <a:srgbClr val="0070C0"/>
                </a:solidFill>
                <a:latin typeface="+mj-lt"/>
              </a:rPr>
              <a:t>Cinnamon Extract</a:t>
            </a:r>
          </a:p>
          <a:p>
            <a:r>
              <a:rPr lang="en-US" sz="2200" dirty="0">
                <a:solidFill>
                  <a:srgbClr val="0070C0"/>
                </a:solidFill>
                <a:latin typeface="+mj-lt"/>
              </a:rPr>
              <a:t>Dandelion Greens</a:t>
            </a:r>
          </a:p>
          <a:p>
            <a:r>
              <a:rPr lang="en-US" sz="2200" dirty="0">
                <a:solidFill>
                  <a:srgbClr val="0070C0"/>
                </a:solidFill>
                <a:latin typeface="+mj-lt"/>
              </a:rPr>
              <a:t>Garlic Powder*</a:t>
            </a:r>
          </a:p>
          <a:p>
            <a:r>
              <a:rPr lang="en-US" sz="2200" dirty="0">
                <a:solidFill>
                  <a:srgbClr val="0070C0"/>
                </a:solidFill>
                <a:latin typeface="+mj-lt"/>
              </a:rPr>
              <a:t>Green Tea Extract (Polyphenols, Catechins, and EGCG)</a:t>
            </a:r>
          </a:p>
          <a:p>
            <a:r>
              <a:rPr lang="en-US" sz="2200" dirty="0">
                <a:solidFill>
                  <a:srgbClr val="0070C0"/>
                </a:solidFill>
                <a:latin typeface="+mj-lt"/>
              </a:rPr>
              <a:t>L-Glutathione*</a:t>
            </a:r>
          </a:p>
          <a:p>
            <a:endParaRPr lang="en-US" dirty="0">
              <a:solidFill>
                <a:srgbClr val="0070C0"/>
              </a:solidFill>
              <a:latin typeface="+mj-lt"/>
            </a:endParaRPr>
          </a:p>
          <a:p>
            <a:endParaRPr lang="en-US" dirty="0">
              <a:solidFill>
                <a:srgbClr val="0070C0"/>
              </a:solidFill>
              <a:latin typeface="+mj-lt"/>
            </a:endParaRPr>
          </a:p>
          <a:p>
            <a:endParaRPr lang="en-US" dirty="0">
              <a:solidFill>
                <a:srgbClr val="0070C0"/>
              </a:solidFill>
              <a:latin typeface="+mj-lt"/>
            </a:endParaRPr>
          </a:p>
          <a:p>
            <a:pPr marL="0" indent="0">
              <a:lnSpc>
                <a:spcPct val="120000"/>
              </a:lnSpc>
              <a:buFont typeface="Arial" pitchFamily="34" charset="0"/>
              <a:buNone/>
              <a:defRPr/>
            </a:pPr>
            <a:endParaRPr lang="en-US" b="1" dirty="0">
              <a:solidFill>
                <a:srgbClr val="0070C0"/>
              </a:solidFill>
              <a:latin typeface="+mj-lt"/>
              <a:cs typeface="Tahoma" pitchFamily="34" charset="0"/>
            </a:endParaRPr>
          </a:p>
        </p:txBody>
      </p:sp>
    </p:spTree>
    <p:extLst>
      <p:ext uri="{BB962C8B-B14F-4D97-AF65-F5344CB8AC3E}">
        <p14:creationId xmlns:p14="http://schemas.microsoft.com/office/powerpoint/2010/main" val="2331550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838200"/>
            <a:ext cx="9144000" cy="1143000"/>
          </a:xfrm>
        </p:spPr>
        <p:txBody>
          <a:bodyPr>
            <a:noAutofit/>
          </a:bodyPr>
          <a:lstStyle/>
          <a:p>
            <a:pPr>
              <a:defRPr/>
            </a:pPr>
            <a:r>
              <a:rPr lang="en-US" dirty="0"/>
              <a:t>Chlorella</a:t>
            </a:r>
          </a:p>
        </p:txBody>
      </p:sp>
      <p:sp>
        <p:nvSpPr>
          <p:cNvPr id="13" name="Content Placeholder 2"/>
          <p:cNvSpPr>
            <a:spLocks noGrp="1"/>
          </p:cNvSpPr>
          <p:nvPr>
            <p:ph idx="1"/>
          </p:nvPr>
        </p:nvSpPr>
        <p:spPr>
          <a:xfrm>
            <a:off x="304800" y="2057399"/>
            <a:ext cx="12192000" cy="3581401"/>
          </a:xfrm>
        </p:spPr>
        <p:txBody>
          <a:bodyPr>
            <a:normAutofit fontScale="92500" lnSpcReduction="10000"/>
          </a:bodyPr>
          <a:lstStyle/>
          <a:p>
            <a:r>
              <a:rPr lang="en-US" sz="2800" dirty="0">
                <a:solidFill>
                  <a:srgbClr val="0070C0"/>
                </a:solidFill>
              </a:rPr>
              <a:t>Clean and detoxify cells</a:t>
            </a:r>
          </a:p>
          <a:p>
            <a:r>
              <a:rPr lang="en-US" sz="2800" dirty="0">
                <a:solidFill>
                  <a:srgbClr val="0070C0"/>
                </a:solidFill>
              </a:rPr>
              <a:t>Effective in detoxifying heavy metals (9)</a:t>
            </a:r>
          </a:p>
          <a:p>
            <a:r>
              <a:rPr lang="en-US" sz="2800" dirty="0">
                <a:solidFill>
                  <a:srgbClr val="0070C0"/>
                </a:solidFill>
              </a:rPr>
              <a:t>Lower the impact of heavy metals on the liver, brain and kidneys (10). </a:t>
            </a:r>
          </a:p>
          <a:p>
            <a:r>
              <a:rPr lang="en-US" sz="2800" dirty="0">
                <a:solidFill>
                  <a:srgbClr val="0070C0"/>
                </a:solidFill>
              </a:rPr>
              <a:t>Lessen the effect of harmful chemicals found in foods such as dioxin, a hormone disruptor (11)</a:t>
            </a:r>
          </a:p>
          <a:p>
            <a:r>
              <a:rPr lang="en-US" sz="2800" dirty="0">
                <a:solidFill>
                  <a:srgbClr val="0070C0"/>
                </a:solidFill>
              </a:rPr>
              <a:t>Helpful in supporting detoxification in the liver, gallbladder and colon (12)</a:t>
            </a:r>
          </a:p>
          <a:p>
            <a:r>
              <a:rPr lang="en-US" sz="2800" dirty="0">
                <a:solidFill>
                  <a:srgbClr val="0070C0"/>
                </a:solidFill>
              </a:rPr>
              <a:t>Boosts healthy flora in the intestines  </a:t>
            </a:r>
          </a:p>
          <a:p>
            <a:r>
              <a:rPr lang="en-US" sz="2800" dirty="0">
                <a:solidFill>
                  <a:srgbClr val="0070C0"/>
                </a:solidFill>
              </a:rPr>
              <a:t>Superfood-antioxidant</a:t>
            </a:r>
          </a:p>
        </p:txBody>
      </p:sp>
    </p:spTree>
    <p:extLst>
      <p:ext uri="{BB962C8B-B14F-4D97-AF65-F5344CB8AC3E}">
        <p14:creationId xmlns:p14="http://schemas.microsoft.com/office/powerpoint/2010/main" val="3876498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838200"/>
            <a:ext cx="9144000" cy="1143000"/>
          </a:xfrm>
        </p:spPr>
        <p:txBody>
          <a:bodyPr>
            <a:noAutofit/>
          </a:bodyPr>
          <a:lstStyle/>
          <a:p>
            <a:pPr>
              <a:defRPr/>
            </a:pPr>
            <a:r>
              <a:rPr lang="en-US" dirty="0">
                <a:solidFill>
                  <a:srgbClr val="0070C0"/>
                </a:solidFill>
                <a:latin typeface="+mj-lt"/>
              </a:rPr>
              <a:t>Dandelion Greens</a:t>
            </a:r>
          </a:p>
        </p:txBody>
      </p:sp>
      <p:sp>
        <p:nvSpPr>
          <p:cNvPr id="13" name="Content Placeholder 2"/>
          <p:cNvSpPr>
            <a:spLocks noGrp="1"/>
          </p:cNvSpPr>
          <p:nvPr>
            <p:ph idx="1"/>
          </p:nvPr>
        </p:nvSpPr>
        <p:spPr>
          <a:xfrm>
            <a:off x="685800" y="1905000"/>
            <a:ext cx="11887200" cy="3886200"/>
          </a:xfrm>
        </p:spPr>
        <p:txBody>
          <a:bodyPr>
            <a:normAutofit lnSpcReduction="10000"/>
          </a:bodyPr>
          <a:lstStyle/>
          <a:p>
            <a:pPr lvl="0"/>
            <a:r>
              <a:rPr lang="en-US" sz="2800" dirty="0">
                <a:solidFill>
                  <a:srgbClr val="0070C0"/>
                </a:solidFill>
                <a:latin typeface="+mj-lt"/>
              </a:rPr>
              <a:t>Liver cleanser</a:t>
            </a:r>
          </a:p>
          <a:p>
            <a:r>
              <a:rPr lang="en-US" sz="2800" dirty="0">
                <a:solidFill>
                  <a:srgbClr val="0070C0"/>
                </a:solidFill>
                <a:latin typeface="+mj-lt"/>
              </a:rPr>
              <a:t>Helps with mineral absorption</a:t>
            </a:r>
          </a:p>
          <a:p>
            <a:r>
              <a:rPr lang="en-US" sz="2800" dirty="0">
                <a:solidFill>
                  <a:srgbClr val="0070C0"/>
                </a:solidFill>
                <a:latin typeface="+mj-lt"/>
              </a:rPr>
              <a:t>Reduces inflammation and prevents the development of disease. (13)</a:t>
            </a:r>
          </a:p>
          <a:p>
            <a:pPr lvl="0"/>
            <a:r>
              <a:rPr lang="en-US" sz="2800" dirty="0">
                <a:solidFill>
                  <a:srgbClr val="0070C0"/>
                </a:solidFill>
                <a:latin typeface="+mj-lt"/>
              </a:rPr>
              <a:t>High in Antioxidants</a:t>
            </a:r>
          </a:p>
          <a:p>
            <a:r>
              <a:rPr lang="en-US" sz="2800" dirty="0">
                <a:solidFill>
                  <a:srgbClr val="0070C0"/>
                </a:solidFill>
                <a:latin typeface="+mj-lt"/>
              </a:rPr>
              <a:t>High antioxidant properties (14)</a:t>
            </a:r>
          </a:p>
          <a:p>
            <a:r>
              <a:rPr lang="en-US" sz="2800" dirty="0">
                <a:solidFill>
                  <a:srgbClr val="0070C0"/>
                </a:solidFill>
                <a:latin typeface="+mj-lt"/>
              </a:rPr>
              <a:t>Cancer killing effect (15)</a:t>
            </a:r>
          </a:p>
          <a:p>
            <a:r>
              <a:rPr lang="en-US" sz="2800" dirty="0">
                <a:solidFill>
                  <a:srgbClr val="0070C0"/>
                </a:solidFill>
                <a:latin typeface="+mj-lt"/>
              </a:rPr>
              <a:t>Preventing urinary tract infections (16)</a:t>
            </a:r>
          </a:p>
          <a:p>
            <a:pPr lvl="0"/>
            <a:r>
              <a:rPr lang="en-US" sz="2800" dirty="0">
                <a:solidFill>
                  <a:srgbClr val="0070C0"/>
                </a:solidFill>
                <a:latin typeface="+mj-lt"/>
              </a:rPr>
              <a:t>Rich in Fiber; helping in IBS and diverticulosis</a:t>
            </a:r>
          </a:p>
          <a:p>
            <a:endParaRPr lang="en-US" sz="2800" dirty="0">
              <a:solidFill>
                <a:srgbClr val="0070C0"/>
              </a:solidFill>
              <a:latin typeface="+mj-lt"/>
            </a:endParaRPr>
          </a:p>
        </p:txBody>
      </p:sp>
    </p:spTree>
    <p:extLst>
      <p:ext uri="{BB962C8B-B14F-4D97-AF65-F5344CB8AC3E}">
        <p14:creationId xmlns:p14="http://schemas.microsoft.com/office/powerpoint/2010/main" val="3572767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1143000"/>
            <a:ext cx="9144000" cy="1143000"/>
          </a:xfrm>
        </p:spPr>
        <p:txBody>
          <a:bodyPr>
            <a:noAutofit/>
          </a:bodyPr>
          <a:lstStyle/>
          <a:p>
            <a:pPr>
              <a:defRPr/>
            </a:pPr>
            <a:r>
              <a:rPr lang="en-US" sz="2800" dirty="0">
                <a:latin typeface="+mj-lt"/>
              </a:rPr>
              <a:t>Detox Pack Part 2</a:t>
            </a:r>
            <a:br>
              <a:rPr lang="en-US" sz="2800" dirty="0">
                <a:latin typeface="+mj-lt"/>
              </a:rPr>
            </a:br>
            <a:r>
              <a:rPr lang="en-US" sz="2800" dirty="0">
                <a:latin typeface="+mj-lt"/>
              </a:rPr>
              <a:t>“Capture &amp; Release” </a:t>
            </a:r>
          </a:p>
        </p:txBody>
      </p:sp>
      <p:sp>
        <p:nvSpPr>
          <p:cNvPr id="13" name="Content Placeholder 2"/>
          <p:cNvSpPr>
            <a:spLocks noGrp="1"/>
          </p:cNvSpPr>
          <p:nvPr>
            <p:ph idx="1"/>
          </p:nvPr>
        </p:nvSpPr>
        <p:spPr>
          <a:xfrm>
            <a:off x="990600" y="2514600"/>
            <a:ext cx="11277600" cy="3733800"/>
          </a:xfrm>
        </p:spPr>
        <p:txBody>
          <a:bodyPr>
            <a:normAutofit/>
          </a:bodyPr>
          <a:lstStyle/>
          <a:p>
            <a:r>
              <a:rPr lang="en-US" sz="2400" dirty="0">
                <a:solidFill>
                  <a:srgbClr val="0070C0"/>
                </a:solidFill>
                <a:latin typeface="+mj-lt"/>
              </a:rPr>
              <a:t>Psyllium Husk</a:t>
            </a:r>
          </a:p>
          <a:p>
            <a:r>
              <a:rPr lang="en-US" sz="2400" dirty="0">
                <a:solidFill>
                  <a:srgbClr val="0070C0"/>
                </a:solidFill>
                <a:latin typeface="+mj-lt"/>
              </a:rPr>
              <a:t>Activated Carbon (Charcoal)</a:t>
            </a:r>
          </a:p>
          <a:p>
            <a:r>
              <a:rPr lang="en-US" sz="2400" dirty="0">
                <a:solidFill>
                  <a:srgbClr val="0070C0"/>
                </a:solidFill>
                <a:latin typeface="+mj-lt"/>
              </a:rPr>
              <a:t>Flaxseed</a:t>
            </a:r>
          </a:p>
          <a:p>
            <a:r>
              <a:rPr lang="en-US" sz="2400" dirty="0">
                <a:solidFill>
                  <a:srgbClr val="0070C0"/>
                </a:solidFill>
                <a:latin typeface="+mj-lt"/>
              </a:rPr>
              <a:t>Glucomannan (Konjac Root)</a:t>
            </a:r>
          </a:p>
          <a:p>
            <a:r>
              <a:rPr lang="en-US" sz="2400" dirty="0">
                <a:solidFill>
                  <a:srgbClr val="0070C0"/>
                </a:solidFill>
                <a:latin typeface="+mj-lt"/>
              </a:rPr>
              <a:t>Magnesium (as Magnesium </a:t>
            </a:r>
          </a:p>
          <a:p>
            <a:pPr marL="0" indent="0">
              <a:buNone/>
            </a:pPr>
            <a:r>
              <a:rPr lang="en-US" sz="2400" dirty="0">
                <a:solidFill>
                  <a:srgbClr val="0070C0"/>
                </a:solidFill>
                <a:latin typeface="+mj-lt"/>
              </a:rPr>
              <a:t>     Citrate 16%)</a:t>
            </a:r>
          </a:p>
          <a:p>
            <a:endParaRPr lang="en-US" sz="2400" dirty="0">
              <a:solidFill>
                <a:srgbClr val="0070C0"/>
              </a:solidFill>
              <a:latin typeface="+mj-lt"/>
            </a:endParaRPr>
          </a:p>
          <a:p>
            <a:endParaRPr lang="en-US" sz="3600" dirty="0">
              <a:solidFill>
                <a:srgbClr val="0070C0"/>
              </a:solidFill>
              <a:latin typeface="+mj-lt"/>
            </a:endParaRPr>
          </a:p>
        </p:txBody>
      </p:sp>
      <p:sp>
        <p:nvSpPr>
          <p:cNvPr id="4" name="Content Placeholder 2">
            <a:extLst>
              <a:ext uri="{FF2B5EF4-FFF2-40B4-BE49-F238E27FC236}">
                <a16:creationId xmlns:a16="http://schemas.microsoft.com/office/drawing/2014/main" id="{681D35C4-614C-4424-96AE-4463DFD63409}"/>
              </a:ext>
            </a:extLst>
          </p:cNvPr>
          <p:cNvSpPr txBox="1">
            <a:spLocks/>
          </p:cNvSpPr>
          <p:nvPr/>
        </p:nvSpPr>
        <p:spPr>
          <a:xfrm>
            <a:off x="5867400" y="2514600"/>
            <a:ext cx="11277600" cy="373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buClr>
              <a:buFont typeface="Arial" pitchFamily="34" charset="0"/>
              <a:buChar char="•"/>
              <a:defRPr sz="3200" kern="1200">
                <a:solidFill>
                  <a:schemeClr val="tx1">
                    <a:lumMod val="75000"/>
                    <a:lumOff val="25000"/>
                  </a:schemeClr>
                </a:solidFill>
                <a:latin typeface="Helvetica Neue"/>
                <a:ea typeface="Tahoma" pitchFamily="34" charset="0"/>
                <a:cs typeface="Helvetica Neue"/>
              </a:defRPr>
            </a:lvl1pPr>
            <a:lvl2pPr marL="742950" indent="-285750" algn="l" defTabSz="914400" rtl="0" eaLnBrk="1" latinLnBrk="0" hangingPunct="1">
              <a:spcBef>
                <a:spcPct val="20000"/>
              </a:spcBef>
              <a:buClr>
                <a:schemeClr val="accent5"/>
              </a:buClr>
              <a:buFont typeface="Arial" pitchFamily="34" charset="0"/>
              <a:buChar char="•"/>
              <a:defRPr sz="2800" kern="1200">
                <a:solidFill>
                  <a:schemeClr val="tx1">
                    <a:lumMod val="75000"/>
                    <a:lumOff val="25000"/>
                  </a:schemeClr>
                </a:solidFill>
                <a:latin typeface="Helvetica Neue"/>
                <a:ea typeface="Tahoma" pitchFamily="34" charset="0"/>
                <a:cs typeface="Helvetica Neue"/>
              </a:defRPr>
            </a:lvl2pPr>
            <a:lvl3pPr marL="1143000" indent="-228600" algn="l" defTabSz="914400" rtl="0" eaLnBrk="1" latinLnBrk="0" hangingPunct="1">
              <a:spcBef>
                <a:spcPct val="20000"/>
              </a:spcBef>
              <a:buClr>
                <a:schemeClr val="accent5"/>
              </a:buClr>
              <a:buFont typeface="Arial" pitchFamily="34" charset="0"/>
              <a:buChar char="•"/>
              <a:defRPr sz="2400" kern="1200">
                <a:solidFill>
                  <a:schemeClr val="tx1">
                    <a:lumMod val="75000"/>
                    <a:lumOff val="25000"/>
                  </a:schemeClr>
                </a:solidFill>
                <a:latin typeface="Helvetica Neue"/>
                <a:ea typeface="Tahoma" pitchFamily="34" charset="0"/>
                <a:cs typeface="Helvetica Neue"/>
              </a:defRPr>
            </a:lvl3pPr>
            <a:lvl4pPr marL="1600200" indent="-228600" algn="l" defTabSz="914400" rtl="0" eaLnBrk="1" latinLnBrk="0" hangingPunct="1">
              <a:spcBef>
                <a:spcPct val="20000"/>
              </a:spcBef>
              <a:buClr>
                <a:schemeClr val="accent5"/>
              </a:buClr>
              <a:buFont typeface="Arial" pitchFamily="34" charset="0"/>
              <a:buChar char="•"/>
              <a:defRPr sz="2000" kern="1200">
                <a:solidFill>
                  <a:schemeClr val="tx1">
                    <a:lumMod val="75000"/>
                    <a:lumOff val="25000"/>
                  </a:schemeClr>
                </a:solidFill>
                <a:latin typeface="Helvetica Neue"/>
                <a:ea typeface="Tahoma" pitchFamily="34" charset="0"/>
                <a:cs typeface="Helvetica Neue"/>
              </a:defRPr>
            </a:lvl4pPr>
            <a:lvl5pPr marL="2057400" indent="-228600" algn="l" defTabSz="914400" rtl="0" eaLnBrk="1" latinLnBrk="0" hangingPunct="1">
              <a:spcBef>
                <a:spcPct val="20000"/>
              </a:spcBef>
              <a:buClr>
                <a:schemeClr val="accent5"/>
              </a:buClr>
              <a:buFont typeface="Arial" pitchFamily="34" charset="0"/>
              <a:buChar char="•"/>
              <a:defRPr sz="2000" kern="1200">
                <a:solidFill>
                  <a:schemeClr val="tx1">
                    <a:lumMod val="75000"/>
                    <a:lumOff val="25000"/>
                  </a:schemeClr>
                </a:solidFill>
                <a:latin typeface="Helvetica Neue"/>
                <a:ea typeface="Tahoma" pitchFamily="34" charset="0"/>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0070C0"/>
                </a:solidFill>
                <a:latin typeface="+mj-lt"/>
              </a:rPr>
              <a:t>Acai Berry Powder</a:t>
            </a:r>
          </a:p>
          <a:p>
            <a:r>
              <a:rPr lang="en-US" sz="2400" dirty="0">
                <a:solidFill>
                  <a:srgbClr val="0070C0"/>
                </a:solidFill>
                <a:latin typeface="+mj-lt"/>
              </a:rPr>
              <a:t>Alfalfa (Whole Plant)</a:t>
            </a:r>
          </a:p>
          <a:p>
            <a:r>
              <a:rPr lang="en-US" sz="2400" dirty="0">
                <a:solidFill>
                  <a:srgbClr val="0070C0"/>
                </a:solidFill>
                <a:latin typeface="+mj-lt"/>
              </a:rPr>
              <a:t>Blueberry (Vaccinium </a:t>
            </a:r>
            <a:r>
              <a:rPr lang="en-US" sz="2400" dirty="0" err="1">
                <a:solidFill>
                  <a:srgbClr val="0070C0"/>
                </a:solidFill>
                <a:latin typeface="+mj-lt"/>
              </a:rPr>
              <a:t>corymbosum</a:t>
            </a:r>
            <a:r>
              <a:rPr lang="en-US" sz="2400" dirty="0">
                <a:solidFill>
                  <a:srgbClr val="0070C0"/>
                </a:solidFill>
                <a:latin typeface="+mj-lt"/>
              </a:rPr>
              <a:t>; </a:t>
            </a:r>
          </a:p>
          <a:p>
            <a:pPr marL="0" indent="0">
              <a:buNone/>
            </a:pPr>
            <a:r>
              <a:rPr lang="en-US" sz="2400" dirty="0">
                <a:solidFill>
                  <a:srgbClr val="0070C0"/>
                </a:solidFill>
                <a:latin typeface="+mj-lt"/>
              </a:rPr>
              <a:t>     fruit powder)</a:t>
            </a:r>
          </a:p>
          <a:p>
            <a:r>
              <a:rPr lang="en-US" sz="2400" dirty="0">
                <a:solidFill>
                  <a:srgbClr val="0070C0"/>
                </a:solidFill>
                <a:latin typeface="+mj-lt"/>
              </a:rPr>
              <a:t>Brussels Sprout (Whole Plant)</a:t>
            </a:r>
          </a:p>
          <a:p>
            <a:r>
              <a:rPr lang="en-US" sz="2400" dirty="0">
                <a:solidFill>
                  <a:srgbClr val="0070C0"/>
                </a:solidFill>
                <a:latin typeface="+mj-lt"/>
              </a:rPr>
              <a:t>Kale (Organic)</a:t>
            </a:r>
          </a:p>
          <a:p>
            <a:endParaRPr lang="en-US" sz="3600" dirty="0">
              <a:solidFill>
                <a:srgbClr val="0070C0"/>
              </a:solidFill>
              <a:latin typeface="+mj-lt"/>
            </a:endParaRPr>
          </a:p>
        </p:txBody>
      </p:sp>
    </p:spTree>
    <p:extLst>
      <p:ext uri="{BB962C8B-B14F-4D97-AF65-F5344CB8AC3E}">
        <p14:creationId xmlns:p14="http://schemas.microsoft.com/office/powerpoint/2010/main" val="1354768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838200"/>
            <a:ext cx="9144000" cy="1143000"/>
          </a:xfrm>
        </p:spPr>
        <p:txBody>
          <a:bodyPr>
            <a:noAutofit/>
          </a:bodyPr>
          <a:lstStyle/>
          <a:p>
            <a:pPr>
              <a:defRPr/>
            </a:pPr>
            <a:r>
              <a:rPr lang="en-US" dirty="0">
                <a:latin typeface="+mj-lt"/>
              </a:rPr>
              <a:t>Activated Charcoal - Capture</a:t>
            </a:r>
          </a:p>
        </p:txBody>
      </p:sp>
      <p:sp>
        <p:nvSpPr>
          <p:cNvPr id="13" name="Content Placeholder 2"/>
          <p:cNvSpPr>
            <a:spLocks noGrp="1"/>
          </p:cNvSpPr>
          <p:nvPr>
            <p:ph idx="1"/>
          </p:nvPr>
        </p:nvSpPr>
        <p:spPr>
          <a:xfrm>
            <a:off x="2266950" y="2209800"/>
            <a:ext cx="7658100" cy="3657600"/>
          </a:xfrm>
        </p:spPr>
        <p:txBody>
          <a:bodyPr>
            <a:normAutofit fontScale="92500"/>
          </a:bodyPr>
          <a:lstStyle/>
          <a:p>
            <a:r>
              <a:rPr lang="en-US" sz="2800" dirty="0">
                <a:solidFill>
                  <a:srgbClr val="0070C0"/>
                </a:solidFill>
              </a:rPr>
              <a:t>Used as first aid in poisoning emergencies to stop toxins from circulating throughout the body</a:t>
            </a:r>
          </a:p>
          <a:p>
            <a:r>
              <a:rPr lang="en-US" sz="2800" dirty="0">
                <a:solidFill>
                  <a:srgbClr val="0070C0"/>
                </a:solidFill>
              </a:rPr>
              <a:t>Absorb </a:t>
            </a:r>
            <a:r>
              <a:rPr lang="en-US" sz="2800" dirty="0">
                <a:solidFill>
                  <a:srgbClr val="0070C0"/>
                </a:solidFill>
                <a:latin typeface="+mj-lt"/>
              </a:rPr>
              <a:t>toxins</a:t>
            </a:r>
          </a:p>
          <a:p>
            <a:r>
              <a:rPr lang="en-US" sz="2800" dirty="0">
                <a:solidFill>
                  <a:srgbClr val="0070C0"/>
                </a:solidFill>
              </a:rPr>
              <a:t>Bind to avoid “Re-toxification”</a:t>
            </a:r>
          </a:p>
          <a:p>
            <a:r>
              <a:rPr lang="en-US" sz="2800" dirty="0">
                <a:solidFill>
                  <a:srgbClr val="0070C0"/>
                </a:solidFill>
              </a:rPr>
              <a:t>Activated: </a:t>
            </a:r>
            <a:r>
              <a:rPr lang="en-US" sz="2800" dirty="0">
                <a:solidFill>
                  <a:srgbClr val="0070C0"/>
                </a:solidFill>
                <a:latin typeface="+mj-lt"/>
              </a:rPr>
              <a:t>Contains</a:t>
            </a:r>
            <a:r>
              <a:rPr lang="en-US" sz="2800" dirty="0">
                <a:solidFill>
                  <a:srgbClr val="0070C0"/>
                </a:solidFill>
              </a:rPr>
              <a:t> pores created through oxidation </a:t>
            </a:r>
          </a:p>
          <a:p>
            <a:r>
              <a:rPr lang="en-US" sz="2800" dirty="0">
                <a:solidFill>
                  <a:srgbClr val="0070C0"/>
                </a:solidFill>
              </a:rPr>
              <a:t>De-activates the mold</a:t>
            </a:r>
          </a:p>
          <a:p>
            <a:pPr marL="0" indent="0">
              <a:buNone/>
            </a:pPr>
            <a:r>
              <a:rPr lang="en-US" sz="2800" dirty="0">
                <a:solidFill>
                  <a:srgbClr val="0070C0"/>
                </a:solidFill>
              </a:rPr>
              <a:t> </a:t>
            </a:r>
          </a:p>
          <a:p>
            <a:endParaRPr lang="en-US" sz="2800" dirty="0">
              <a:solidFill>
                <a:srgbClr val="0070C0"/>
              </a:solidFill>
            </a:endParaRPr>
          </a:p>
        </p:txBody>
      </p:sp>
    </p:spTree>
    <p:extLst>
      <p:ext uri="{BB962C8B-B14F-4D97-AF65-F5344CB8AC3E}">
        <p14:creationId xmlns:p14="http://schemas.microsoft.com/office/powerpoint/2010/main" val="2938187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1219200"/>
            <a:ext cx="9144000" cy="1143000"/>
          </a:xfrm>
        </p:spPr>
        <p:txBody>
          <a:bodyPr>
            <a:noAutofit/>
          </a:bodyPr>
          <a:lstStyle/>
          <a:p>
            <a:pPr>
              <a:defRPr/>
            </a:pPr>
            <a:r>
              <a:rPr lang="en-US" dirty="0">
                <a:solidFill>
                  <a:srgbClr val="0070C0"/>
                </a:solidFill>
                <a:latin typeface="+mj-lt"/>
              </a:rPr>
              <a:t>Psyllium</a:t>
            </a:r>
            <a:r>
              <a:rPr lang="en-US" dirty="0"/>
              <a:t> is a Prebiotic and Fiber</a:t>
            </a:r>
            <a:br>
              <a:rPr lang="en-US" dirty="0"/>
            </a:br>
            <a:r>
              <a:rPr lang="en-US" dirty="0"/>
              <a:t>“Release” </a:t>
            </a:r>
          </a:p>
        </p:txBody>
      </p:sp>
      <p:sp>
        <p:nvSpPr>
          <p:cNvPr id="13" name="Content Placeholder 2"/>
          <p:cNvSpPr>
            <a:spLocks noGrp="1"/>
          </p:cNvSpPr>
          <p:nvPr>
            <p:ph idx="1"/>
          </p:nvPr>
        </p:nvSpPr>
        <p:spPr>
          <a:xfrm>
            <a:off x="2266950" y="2514600"/>
            <a:ext cx="7658100" cy="3657600"/>
          </a:xfrm>
        </p:spPr>
        <p:txBody>
          <a:bodyPr>
            <a:normAutofit/>
          </a:bodyPr>
          <a:lstStyle/>
          <a:p>
            <a:r>
              <a:rPr lang="en-US" sz="2800" dirty="0">
                <a:solidFill>
                  <a:srgbClr val="0070C0"/>
                </a:solidFill>
                <a:latin typeface="+mj-lt"/>
              </a:rPr>
              <a:t>Substances necessary for probiotic colonies of healthy, good bacteria to grow. </a:t>
            </a:r>
          </a:p>
          <a:p>
            <a:endParaRPr lang="en-US" sz="2800" dirty="0">
              <a:solidFill>
                <a:srgbClr val="0070C0"/>
              </a:solidFill>
              <a:latin typeface="+mj-lt"/>
            </a:endParaRPr>
          </a:p>
          <a:p>
            <a:r>
              <a:rPr lang="en-US" sz="2800" dirty="0">
                <a:solidFill>
                  <a:srgbClr val="0070C0"/>
                </a:solidFill>
                <a:latin typeface="+mj-lt"/>
              </a:rPr>
              <a:t>Healthy flora is needed for proper digestion, immune function, to fight infection, manage inflammation, and to maintain and establish well-being in cells and tissues. </a:t>
            </a:r>
          </a:p>
          <a:p>
            <a:pPr marL="0" indent="0">
              <a:buNone/>
            </a:pPr>
            <a:endParaRPr lang="en-US" sz="2800" dirty="0">
              <a:solidFill>
                <a:srgbClr val="0070C0"/>
              </a:solidFill>
              <a:latin typeface="+mj-lt"/>
            </a:endParaRPr>
          </a:p>
        </p:txBody>
      </p:sp>
    </p:spTree>
    <p:extLst>
      <p:ext uri="{BB962C8B-B14F-4D97-AF65-F5344CB8AC3E}">
        <p14:creationId xmlns:p14="http://schemas.microsoft.com/office/powerpoint/2010/main" val="3633457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774D0862-0562-4C6C-B6C2-0EE2901D3F99}"/>
              </a:ext>
            </a:extLst>
          </p:cNvPr>
          <p:cNvSpPr>
            <a:spLocks noGrp="1" noChangeArrowheads="1"/>
          </p:cNvSpPr>
          <p:nvPr>
            <p:ph idx="4294967295"/>
          </p:nvPr>
        </p:nvSpPr>
        <p:spPr bwMode="auto">
          <a:xfrm>
            <a:off x="1981200" y="1600201"/>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solidFill>
                <a:srgbClr val="FF0000"/>
              </a:solidFill>
              <a:ea typeface="ＭＳ Ｐゴシック" panose="020B0600070205080204" pitchFamily="34" charset="-128"/>
            </a:endParaRPr>
          </a:p>
          <a:p>
            <a:pPr eaLnBrk="1" hangingPunct="1"/>
            <a:endParaRPr lang="en-US" altLang="ja-JP" dirty="0">
              <a:solidFill>
                <a:srgbClr val="FF0000"/>
              </a:solidFill>
              <a:ea typeface="ＭＳ Ｐゴシック" panose="020B0600070205080204" pitchFamily="34" charset="-128"/>
            </a:endParaRPr>
          </a:p>
        </p:txBody>
      </p:sp>
      <p:sp>
        <p:nvSpPr>
          <p:cNvPr id="17411" name="Title 1">
            <a:extLst>
              <a:ext uri="{FF2B5EF4-FFF2-40B4-BE49-F238E27FC236}">
                <a16:creationId xmlns:a16="http://schemas.microsoft.com/office/drawing/2014/main" id="{19991AE7-A43F-46D3-ABAE-6627EB432652}"/>
              </a:ext>
            </a:extLst>
          </p:cNvPr>
          <p:cNvSpPr>
            <a:spLocks noGrp="1"/>
          </p:cNvSpPr>
          <p:nvPr>
            <p:ph type="title"/>
          </p:nvPr>
        </p:nvSpPr>
        <p:spPr bwMode="auto">
          <a:xfrm>
            <a:off x="609600" y="1189038"/>
            <a:ext cx="10972800" cy="71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ctr"/>
            <a:r>
              <a:rPr lang="en-US" altLang="en-US" sz="3200" dirty="0">
                <a:solidFill>
                  <a:srgbClr val="0070C0"/>
                </a:solidFill>
              </a:rPr>
              <a:t>Diseases </a:t>
            </a:r>
            <a:r>
              <a:rPr lang="en-US" altLang="en-US" sz="3200" dirty="0">
                <a:solidFill>
                  <a:srgbClr val="0070C0"/>
                </a:solidFill>
                <a:latin typeface="+mj-lt"/>
              </a:rPr>
              <a:t>of</a:t>
            </a:r>
            <a:r>
              <a:rPr lang="en-US" altLang="en-US" sz="3200" dirty="0">
                <a:solidFill>
                  <a:srgbClr val="0070C0"/>
                </a:solidFill>
              </a:rPr>
              <a:t> the New Millennium</a:t>
            </a:r>
          </a:p>
        </p:txBody>
      </p:sp>
      <p:sp>
        <p:nvSpPr>
          <p:cNvPr id="5" name="Rectangle 2">
            <a:extLst>
              <a:ext uri="{FF2B5EF4-FFF2-40B4-BE49-F238E27FC236}">
                <a16:creationId xmlns:a16="http://schemas.microsoft.com/office/drawing/2014/main" id="{D2C8F1B0-47A3-4490-8EE2-F6FA4926DEA7}"/>
              </a:ext>
            </a:extLst>
          </p:cNvPr>
          <p:cNvSpPr txBox="1">
            <a:spLocks noRot="1" noChangeArrowheads="1"/>
          </p:cNvSpPr>
          <p:nvPr/>
        </p:nvSpPr>
        <p:spPr>
          <a:xfrm>
            <a:off x="2209800" y="1905000"/>
            <a:ext cx="7848600" cy="838200"/>
          </a:xfrm>
          <a:prstGeom prst="rect">
            <a:avLst/>
          </a:prstGeom>
        </p:spPr>
        <p:txBody>
          <a:bodyPr/>
          <a:lstStyle/>
          <a:p>
            <a:pPr>
              <a:lnSpc>
                <a:spcPct val="90000"/>
              </a:lnSpc>
              <a:defRPr/>
            </a:pPr>
            <a:r>
              <a:rPr lang="en-US" sz="2400" b="1" kern="0" dirty="0">
                <a:effectLst>
                  <a:outerShdw blurRad="38100" dist="38100" dir="2700000" algn="tl">
                    <a:srgbClr val="FFFFFF"/>
                  </a:outerShdw>
                </a:effectLst>
                <a:latin typeface="+mj-lt"/>
                <a:ea typeface="+mj-ea"/>
                <a:cs typeface="+mj-cs"/>
              </a:rPr>
              <a:t>The result of this chemical culture is a myriad of epidemic levels of New Millennium Diseases:  </a:t>
            </a:r>
            <a:endParaRPr lang="en-US" b="1" kern="0" dirty="0">
              <a:effectLst>
                <a:outerShdw blurRad="38100" dist="38100" dir="2700000" algn="tl">
                  <a:srgbClr val="FFFFFF"/>
                </a:outerShdw>
              </a:effectLst>
              <a:latin typeface="+mj-lt"/>
              <a:ea typeface="+mj-ea"/>
              <a:cs typeface="+mj-cs"/>
            </a:endParaRPr>
          </a:p>
          <a:p>
            <a:pPr>
              <a:lnSpc>
                <a:spcPct val="90000"/>
              </a:lnSpc>
              <a:defRPr/>
            </a:pPr>
            <a:endParaRPr lang="en-US" b="1" kern="0" dirty="0">
              <a:solidFill>
                <a:srgbClr val="0070C0"/>
              </a:solidFill>
              <a:effectLst>
                <a:outerShdw blurRad="38100" dist="38100" dir="2700000" algn="tl">
                  <a:srgbClr val="FFFFFF"/>
                </a:outerShdw>
              </a:effectLst>
              <a:latin typeface="+mj-lt"/>
              <a:ea typeface="+mj-ea"/>
              <a:cs typeface="+mj-cs"/>
            </a:endParaRPr>
          </a:p>
          <a:p>
            <a:pPr>
              <a:lnSpc>
                <a:spcPct val="90000"/>
              </a:lnSpc>
              <a:defRPr/>
            </a:pPr>
            <a:endParaRPr lang="en-US" sz="2400" b="1" kern="0" dirty="0">
              <a:solidFill>
                <a:srgbClr val="0070C0"/>
              </a:solidFill>
              <a:effectLst>
                <a:outerShdw blurRad="38100" dist="38100" dir="2700000" algn="tl">
                  <a:srgbClr val="FFFFFF"/>
                </a:outerShdw>
              </a:effectLst>
              <a:latin typeface="+mj-lt"/>
              <a:ea typeface="+mj-ea"/>
              <a:cs typeface="+mj-cs"/>
            </a:endParaRPr>
          </a:p>
        </p:txBody>
      </p:sp>
      <p:sp>
        <p:nvSpPr>
          <p:cNvPr id="6" name="Rectangle 2">
            <a:extLst>
              <a:ext uri="{FF2B5EF4-FFF2-40B4-BE49-F238E27FC236}">
                <a16:creationId xmlns:a16="http://schemas.microsoft.com/office/drawing/2014/main" id="{B5C8D9FE-74EE-489C-B337-583B181592F8}"/>
              </a:ext>
            </a:extLst>
          </p:cNvPr>
          <p:cNvSpPr txBox="1">
            <a:spLocks noRot="1" noChangeArrowheads="1"/>
          </p:cNvSpPr>
          <p:nvPr/>
        </p:nvSpPr>
        <p:spPr>
          <a:xfrm>
            <a:off x="2209800" y="2514600"/>
            <a:ext cx="2667000" cy="4038600"/>
          </a:xfrm>
          <a:prstGeom prst="rect">
            <a:avLst/>
          </a:prstGeom>
        </p:spPr>
        <p:txBody>
          <a:bodyPr/>
          <a:lstStyle/>
          <a:p>
            <a:pPr indent="-457200">
              <a:spcBef>
                <a:spcPts val="600"/>
              </a:spcBef>
              <a:defRPr/>
            </a:pPr>
            <a:endParaRPr lang="en-US" sz="1000" b="1" dirty="0">
              <a:solidFill>
                <a:srgbClr val="0070C0"/>
              </a:solidFill>
              <a:latin typeface="+mj-lt"/>
            </a:endParaRPr>
          </a:p>
          <a:p>
            <a:pPr indent="-457200">
              <a:spcBef>
                <a:spcPts val="600"/>
              </a:spcBef>
              <a:defRPr/>
            </a:pPr>
            <a:r>
              <a:rPr lang="en-US" sz="2400" b="1" dirty="0">
                <a:solidFill>
                  <a:srgbClr val="0070C0"/>
                </a:solidFill>
                <a:latin typeface="+mj-lt"/>
              </a:rPr>
              <a:t>Heart Disease</a:t>
            </a:r>
          </a:p>
          <a:p>
            <a:pPr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Cancer</a:t>
            </a:r>
          </a:p>
          <a:p>
            <a:pPr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Rheumatoid Arthritis</a:t>
            </a:r>
          </a:p>
          <a:p>
            <a:pPr indent="-457200">
              <a:spcBef>
                <a:spcPts val="600"/>
              </a:spcBef>
              <a:defRPr/>
            </a:pPr>
            <a:r>
              <a:rPr lang="en-US" sz="2400" b="1" kern="0" dirty="0" err="1">
                <a:solidFill>
                  <a:srgbClr val="0070C0"/>
                </a:solidFill>
                <a:effectLst>
                  <a:outerShdw blurRad="38100" dist="38100" dir="2700000" algn="tl">
                    <a:srgbClr val="FFFFFF"/>
                  </a:outerShdw>
                </a:effectLst>
                <a:latin typeface="+mj-lt"/>
                <a:ea typeface="+mj-ea"/>
                <a:cs typeface="+mj-cs"/>
              </a:rPr>
              <a:t>Chrone’s</a:t>
            </a:r>
            <a:r>
              <a:rPr lang="en-US" sz="2400" b="1" kern="0" dirty="0">
                <a:solidFill>
                  <a:srgbClr val="0070C0"/>
                </a:solidFill>
                <a:effectLst>
                  <a:outerShdw blurRad="38100" dist="38100" dir="2700000" algn="tl">
                    <a:srgbClr val="FFFFFF"/>
                  </a:outerShdw>
                </a:effectLst>
                <a:latin typeface="+mj-lt"/>
                <a:ea typeface="+mj-ea"/>
                <a:cs typeface="+mj-cs"/>
              </a:rPr>
              <a:t> Disease</a:t>
            </a:r>
          </a:p>
          <a:p>
            <a:pPr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Ulcerative Colitis</a:t>
            </a:r>
          </a:p>
          <a:p>
            <a:pPr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Lupus</a:t>
            </a:r>
          </a:p>
          <a:p>
            <a:pPr marL="457200" indent="-457200">
              <a:spcBef>
                <a:spcPct val="50000"/>
              </a:spcBef>
              <a:defRPr/>
            </a:pPr>
            <a:endParaRPr lang="en-US" sz="2000" kern="0" dirty="0">
              <a:solidFill>
                <a:srgbClr val="0070C0"/>
              </a:solidFill>
              <a:effectLst>
                <a:outerShdw blurRad="38100" dist="38100" dir="2700000" algn="tl">
                  <a:srgbClr val="FFFFFF"/>
                </a:outerShdw>
              </a:effectLst>
              <a:latin typeface="+mj-lt"/>
              <a:ea typeface="+mj-ea"/>
              <a:cs typeface="+mj-cs"/>
            </a:endParaRPr>
          </a:p>
          <a:p>
            <a:pPr marL="457200" indent="-457200">
              <a:spcBef>
                <a:spcPct val="50000"/>
              </a:spcBef>
              <a:defRPr/>
            </a:pPr>
            <a:endParaRPr lang="en-US" sz="2400" b="1" kern="0" dirty="0">
              <a:solidFill>
                <a:srgbClr val="0070C0"/>
              </a:solidFill>
              <a:effectLst>
                <a:outerShdw blurRad="38100" dist="38100" dir="2700000" algn="tl">
                  <a:srgbClr val="FFFFFF"/>
                </a:outerShdw>
              </a:effectLst>
              <a:latin typeface="+mj-lt"/>
              <a:ea typeface="+mj-ea"/>
              <a:cs typeface="+mj-cs"/>
            </a:endParaRPr>
          </a:p>
          <a:p>
            <a:pPr marL="742950" indent="-742950">
              <a:lnSpc>
                <a:spcPct val="90000"/>
              </a:lnSpc>
              <a:buFont typeface="+mj-lt"/>
              <a:buAutoNum type="arabicPeriod"/>
              <a:defRPr/>
            </a:pPr>
            <a:endParaRPr lang="en-US" sz="3600" b="1" kern="0" dirty="0">
              <a:solidFill>
                <a:srgbClr val="0070C0"/>
              </a:solidFill>
              <a:effectLst>
                <a:outerShdw blurRad="38100" dist="38100" dir="2700000" algn="tl">
                  <a:srgbClr val="FFFFFF"/>
                </a:outerShdw>
              </a:effectLst>
              <a:latin typeface="+mj-lt"/>
              <a:ea typeface="+mj-ea"/>
              <a:cs typeface="+mj-cs"/>
            </a:endParaRPr>
          </a:p>
        </p:txBody>
      </p:sp>
      <p:sp>
        <p:nvSpPr>
          <p:cNvPr id="7" name="Rectangle 2">
            <a:extLst>
              <a:ext uri="{FF2B5EF4-FFF2-40B4-BE49-F238E27FC236}">
                <a16:creationId xmlns:a16="http://schemas.microsoft.com/office/drawing/2014/main" id="{C47FF9C3-7CA5-4EEA-B023-A65340F8BCEE}"/>
              </a:ext>
            </a:extLst>
          </p:cNvPr>
          <p:cNvSpPr txBox="1">
            <a:spLocks noRot="1" noChangeArrowheads="1"/>
          </p:cNvSpPr>
          <p:nvPr/>
        </p:nvSpPr>
        <p:spPr>
          <a:xfrm>
            <a:off x="5029200" y="2514600"/>
            <a:ext cx="2667000" cy="4038600"/>
          </a:xfrm>
          <a:prstGeom prst="rect">
            <a:avLst/>
          </a:prstGeom>
        </p:spPr>
        <p:txBody>
          <a:bodyPr/>
          <a:lstStyle/>
          <a:p>
            <a:pPr marL="457200" indent="-457200">
              <a:spcBef>
                <a:spcPts val="600"/>
              </a:spcBef>
              <a:defRPr/>
            </a:pPr>
            <a:endParaRPr lang="en-US" sz="1000" b="1" dirty="0">
              <a:solidFill>
                <a:srgbClr val="0070C0"/>
              </a:solidFill>
              <a:latin typeface="+mj-lt"/>
            </a:endParaRPr>
          </a:p>
          <a:p>
            <a:pPr marL="457200" indent="-457200">
              <a:spcBef>
                <a:spcPts val="600"/>
              </a:spcBef>
              <a:defRPr/>
            </a:pPr>
            <a:r>
              <a:rPr lang="en-US" sz="2400" b="1" dirty="0">
                <a:solidFill>
                  <a:srgbClr val="0070C0"/>
                </a:solidFill>
                <a:latin typeface="+mj-lt"/>
              </a:rPr>
              <a:t>Alzheimer’s</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Autism</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A.D.D</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Depression</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Chronic Fatigue</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Fibromyalgia</a:t>
            </a:r>
          </a:p>
          <a:p>
            <a:pPr marL="457200" indent="-457200">
              <a:spcBef>
                <a:spcPts val="600"/>
              </a:spcBef>
              <a:defRPr/>
            </a:pPr>
            <a:endParaRPr lang="en-US" sz="2400" b="1" kern="0" dirty="0">
              <a:solidFill>
                <a:srgbClr val="0070C0"/>
              </a:solidFill>
              <a:effectLst>
                <a:outerShdw blurRad="38100" dist="38100" dir="2700000" algn="tl">
                  <a:srgbClr val="FFFFFF"/>
                </a:outerShdw>
              </a:effectLst>
              <a:latin typeface="+mj-lt"/>
              <a:ea typeface="+mj-ea"/>
              <a:cs typeface="+mj-cs"/>
            </a:endParaRPr>
          </a:p>
          <a:p>
            <a:pPr marL="742950" indent="-742950">
              <a:lnSpc>
                <a:spcPct val="90000"/>
              </a:lnSpc>
              <a:spcBef>
                <a:spcPts val="600"/>
              </a:spcBef>
              <a:buFont typeface="+mj-lt"/>
              <a:buAutoNum type="arabicPeriod"/>
              <a:defRPr/>
            </a:pPr>
            <a:endParaRPr lang="en-US" sz="3600" b="1" kern="0" dirty="0">
              <a:solidFill>
                <a:srgbClr val="0070C0"/>
              </a:solidFill>
              <a:effectLst>
                <a:outerShdw blurRad="38100" dist="38100" dir="2700000" algn="tl">
                  <a:srgbClr val="FFFFFF"/>
                </a:outerShdw>
              </a:effectLst>
              <a:latin typeface="+mj-lt"/>
              <a:ea typeface="+mj-ea"/>
              <a:cs typeface="+mj-cs"/>
            </a:endParaRPr>
          </a:p>
        </p:txBody>
      </p:sp>
      <p:sp>
        <p:nvSpPr>
          <p:cNvPr id="8" name="Rectangle 2">
            <a:extLst>
              <a:ext uri="{FF2B5EF4-FFF2-40B4-BE49-F238E27FC236}">
                <a16:creationId xmlns:a16="http://schemas.microsoft.com/office/drawing/2014/main" id="{D6F128F8-CABC-4DE1-A7FD-3A45DCBA5671}"/>
              </a:ext>
            </a:extLst>
          </p:cNvPr>
          <p:cNvSpPr txBox="1">
            <a:spLocks noRot="1" noChangeArrowheads="1"/>
          </p:cNvSpPr>
          <p:nvPr/>
        </p:nvSpPr>
        <p:spPr>
          <a:xfrm>
            <a:off x="7696200" y="2514600"/>
            <a:ext cx="2667000" cy="4038600"/>
          </a:xfrm>
          <a:prstGeom prst="rect">
            <a:avLst/>
          </a:prstGeom>
        </p:spPr>
        <p:txBody>
          <a:bodyPr/>
          <a:lstStyle/>
          <a:p>
            <a:pPr marL="457200" indent="-457200">
              <a:spcBef>
                <a:spcPts val="600"/>
              </a:spcBef>
              <a:defRPr/>
            </a:pPr>
            <a:endParaRPr lang="en-US" sz="1000" b="1" dirty="0">
              <a:solidFill>
                <a:srgbClr val="0070C0"/>
              </a:solidFill>
              <a:latin typeface="+mj-lt"/>
            </a:endParaRP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Asthma</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Allergies</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Obesity</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Multiple Sclerosis</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Diabetes</a:t>
            </a:r>
          </a:p>
          <a:p>
            <a:pPr marL="457200" indent="-457200">
              <a:spcBef>
                <a:spcPts val="600"/>
              </a:spcBef>
              <a:defRPr/>
            </a:pPr>
            <a:r>
              <a:rPr lang="en-US" sz="2400" b="1" kern="0" dirty="0">
                <a:solidFill>
                  <a:srgbClr val="0070C0"/>
                </a:solidFill>
                <a:effectLst>
                  <a:outerShdw blurRad="38100" dist="38100" dir="2700000" algn="tl">
                    <a:srgbClr val="FFFFFF"/>
                  </a:outerShdw>
                </a:effectLst>
                <a:latin typeface="+mj-lt"/>
                <a:ea typeface="+mj-ea"/>
                <a:cs typeface="+mj-cs"/>
              </a:rPr>
              <a:t>Etc…</a:t>
            </a:r>
          </a:p>
          <a:p>
            <a:pPr marL="457200" indent="-457200">
              <a:spcBef>
                <a:spcPts val="600"/>
              </a:spcBef>
              <a:defRPr/>
            </a:pPr>
            <a:endParaRPr lang="en-US" sz="2400" b="1" kern="0" dirty="0">
              <a:solidFill>
                <a:srgbClr val="0070C0"/>
              </a:solidFill>
              <a:effectLst>
                <a:outerShdw blurRad="38100" dist="38100" dir="2700000" algn="tl">
                  <a:srgbClr val="FFFFFF"/>
                </a:outerShdw>
              </a:effectLst>
              <a:latin typeface="+mj-lt"/>
              <a:ea typeface="+mj-ea"/>
              <a:cs typeface="+mj-cs"/>
            </a:endParaRPr>
          </a:p>
          <a:p>
            <a:pPr marL="742950" indent="-742950">
              <a:lnSpc>
                <a:spcPct val="90000"/>
              </a:lnSpc>
              <a:spcBef>
                <a:spcPts val="600"/>
              </a:spcBef>
              <a:buFont typeface="+mj-lt"/>
              <a:buAutoNum type="arabicPeriod"/>
              <a:defRPr/>
            </a:pPr>
            <a:endParaRPr lang="en-US" sz="3600" b="1" kern="0" dirty="0">
              <a:solidFill>
                <a:srgbClr val="0070C0"/>
              </a:solidFill>
              <a:effectLst>
                <a:outerShdw blurRad="38100" dist="38100" dir="2700000" algn="tl">
                  <a:srgbClr val="FFFFFF"/>
                </a:outerShdw>
              </a:effectLst>
              <a:latin typeface="+mj-lt"/>
              <a:ea typeface="+mj-ea"/>
              <a:cs typeface="+mj-cs"/>
            </a:endParaRPr>
          </a:p>
        </p:txBody>
      </p:sp>
    </p:spTree>
  </p:cSld>
  <p:clrMapOvr>
    <a:masterClrMapping/>
  </p:clrMapOvr>
  <p:transition spd="med">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838200"/>
            <a:ext cx="9144000" cy="1143000"/>
          </a:xfrm>
        </p:spPr>
        <p:txBody>
          <a:bodyPr>
            <a:noAutofit/>
          </a:bodyPr>
          <a:lstStyle/>
          <a:p>
            <a:pPr>
              <a:defRPr/>
            </a:pPr>
            <a:r>
              <a:rPr lang="en-US" dirty="0"/>
              <a:t>DNA DAMAGE</a:t>
            </a:r>
          </a:p>
        </p:txBody>
      </p:sp>
      <p:sp>
        <p:nvSpPr>
          <p:cNvPr id="13" name="Content Placeholder 2"/>
          <p:cNvSpPr>
            <a:spLocks noGrp="1"/>
          </p:cNvSpPr>
          <p:nvPr>
            <p:ph idx="1"/>
          </p:nvPr>
        </p:nvSpPr>
        <p:spPr>
          <a:xfrm>
            <a:off x="2266950" y="1981200"/>
            <a:ext cx="7658100" cy="3657600"/>
          </a:xfrm>
        </p:spPr>
        <p:txBody>
          <a:bodyPr>
            <a:normAutofit fontScale="92500"/>
          </a:bodyPr>
          <a:lstStyle/>
          <a:p>
            <a:r>
              <a:rPr lang="en-US" sz="2800" dirty="0">
                <a:solidFill>
                  <a:srgbClr val="0070C0"/>
                </a:solidFill>
              </a:rPr>
              <a:t>Oxidative DNA damage is part of everyday life.</a:t>
            </a:r>
          </a:p>
          <a:p>
            <a:r>
              <a:rPr lang="en-US" sz="2800" dirty="0">
                <a:solidFill>
                  <a:srgbClr val="0070C0"/>
                </a:solidFill>
              </a:rPr>
              <a:t>It is said to occur tens of thousands of times per day, in every single cell in the body (20). </a:t>
            </a:r>
          </a:p>
          <a:p>
            <a:r>
              <a:rPr lang="en-US" sz="2800" dirty="0">
                <a:solidFill>
                  <a:srgbClr val="0070C0"/>
                </a:solidFill>
              </a:rPr>
              <a:t>DNA damage is part of the reason we grow older, and it also plays an important role in the development of diseases like cancer.</a:t>
            </a:r>
          </a:p>
          <a:p>
            <a:r>
              <a:rPr lang="en-US" sz="2800" dirty="0">
                <a:solidFill>
                  <a:srgbClr val="0070C0"/>
                </a:solidFill>
              </a:rPr>
              <a:t> Berries, veggies contain powerful antioxidants and fiber</a:t>
            </a:r>
          </a:p>
          <a:p>
            <a:endParaRPr lang="en-US" sz="2800" dirty="0">
              <a:solidFill>
                <a:srgbClr val="0070C0"/>
              </a:solidFill>
            </a:endParaRPr>
          </a:p>
        </p:txBody>
      </p:sp>
    </p:spTree>
    <p:extLst>
      <p:ext uri="{BB962C8B-B14F-4D97-AF65-F5344CB8AC3E}">
        <p14:creationId xmlns:p14="http://schemas.microsoft.com/office/powerpoint/2010/main" val="3780245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24000" y="838200"/>
            <a:ext cx="9144000" cy="1143000"/>
          </a:xfrm>
        </p:spPr>
        <p:txBody>
          <a:bodyPr>
            <a:noAutofit/>
          </a:bodyPr>
          <a:lstStyle/>
          <a:p>
            <a:pPr>
              <a:defRPr/>
            </a:pPr>
            <a:r>
              <a:rPr lang="en-US" dirty="0"/>
              <a:t>Key </a:t>
            </a:r>
            <a:r>
              <a:rPr lang="en-US" dirty="0">
                <a:latin typeface="+mj-lt"/>
              </a:rPr>
              <a:t>Co-Factors</a:t>
            </a:r>
            <a:r>
              <a:rPr lang="en-US" dirty="0"/>
              <a:t> (Edison Pack)</a:t>
            </a:r>
          </a:p>
        </p:txBody>
      </p:sp>
      <p:sp>
        <p:nvSpPr>
          <p:cNvPr id="13" name="Content Placeholder 2"/>
          <p:cNvSpPr>
            <a:spLocks noGrp="1"/>
          </p:cNvSpPr>
          <p:nvPr>
            <p:ph idx="1"/>
          </p:nvPr>
        </p:nvSpPr>
        <p:spPr>
          <a:xfrm>
            <a:off x="2247900" y="2514600"/>
            <a:ext cx="7086600" cy="4800600"/>
          </a:xfrm>
        </p:spPr>
        <p:txBody>
          <a:bodyPr>
            <a:normAutofit/>
          </a:bodyPr>
          <a:lstStyle/>
          <a:p>
            <a:r>
              <a:rPr lang="en-US" sz="4000" u="sng" dirty="0">
                <a:solidFill>
                  <a:srgbClr val="0070C0"/>
                </a:solidFill>
                <a:latin typeface="+mj-lt"/>
                <a:hlinkClick r:id="rId3">
                  <a:extLst>
                    <a:ext uri="{A12FA001-AC4F-418D-AE19-62706E023703}">
                      <ahyp:hlinkClr xmlns:ahyp="http://schemas.microsoft.com/office/drawing/2018/hyperlinkcolor" val="tx"/>
                    </a:ext>
                  </a:extLst>
                </a:hlinkClick>
              </a:rPr>
              <a:t>Vitamin C</a:t>
            </a:r>
            <a:r>
              <a:rPr lang="en-US" sz="4000" u="sng" dirty="0">
                <a:solidFill>
                  <a:srgbClr val="0070C0"/>
                </a:solidFill>
                <a:latin typeface="+mj-lt"/>
              </a:rPr>
              <a:t>  </a:t>
            </a:r>
          </a:p>
          <a:p>
            <a:r>
              <a:rPr lang="en-US" sz="4000" u="sng" dirty="0">
                <a:solidFill>
                  <a:srgbClr val="0070C0"/>
                </a:solidFill>
                <a:latin typeface="+mj-lt"/>
                <a:hlinkClick r:id="rId4">
                  <a:extLst>
                    <a:ext uri="{A12FA001-AC4F-418D-AE19-62706E023703}">
                      <ahyp:hlinkClr xmlns:ahyp="http://schemas.microsoft.com/office/drawing/2018/hyperlinkcolor" val="tx"/>
                    </a:ext>
                  </a:extLst>
                </a:hlinkClick>
              </a:rPr>
              <a:t>Vitamin E </a:t>
            </a:r>
            <a:r>
              <a:rPr lang="en-US" sz="4000" u="sng" dirty="0">
                <a:solidFill>
                  <a:srgbClr val="0070C0"/>
                </a:solidFill>
                <a:latin typeface="+mj-lt"/>
              </a:rPr>
              <a:t> </a:t>
            </a:r>
          </a:p>
          <a:p>
            <a:r>
              <a:rPr lang="en-US" sz="4000" u="sng" dirty="0">
                <a:solidFill>
                  <a:srgbClr val="0070C0"/>
                </a:solidFill>
                <a:latin typeface="+mj-lt"/>
              </a:rPr>
              <a:t>B Vitamins  </a:t>
            </a:r>
          </a:p>
          <a:p>
            <a:r>
              <a:rPr lang="en-US" sz="4000" u="sng" dirty="0">
                <a:solidFill>
                  <a:srgbClr val="0070C0"/>
                </a:solidFill>
                <a:latin typeface="+mj-lt"/>
                <a:hlinkClick r:id="rId5">
                  <a:extLst>
                    <a:ext uri="{A12FA001-AC4F-418D-AE19-62706E023703}">
                      <ahyp:hlinkClr xmlns:ahyp="http://schemas.microsoft.com/office/drawing/2018/hyperlinkcolor" val="tx"/>
                    </a:ext>
                  </a:extLst>
                </a:hlinkClick>
              </a:rPr>
              <a:t>Selenium</a:t>
            </a:r>
            <a:r>
              <a:rPr lang="en-US" sz="4000" u="sng" dirty="0">
                <a:solidFill>
                  <a:srgbClr val="0070C0"/>
                </a:solidFill>
                <a:latin typeface="+mj-lt"/>
              </a:rPr>
              <a:t> </a:t>
            </a:r>
          </a:p>
          <a:p>
            <a:pPr marL="0" indent="0">
              <a:buNone/>
            </a:pPr>
            <a:endParaRPr lang="en-US" sz="4000" dirty="0">
              <a:solidFill>
                <a:srgbClr val="0070C0"/>
              </a:solidFill>
              <a:latin typeface="+mj-lt"/>
            </a:endParaRPr>
          </a:p>
        </p:txBody>
      </p:sp>
      <p:sp>
        <p:nvSpPr>
          <p:cNvPr id="4" name="Content Placeholder 2">
            <a:extLst>
              <a:ext uri="{FF2B5EF4-FFF2-40B4-BE49-F238E27FC236}">
                <a16:creationId xmlns:a16="http://schemas.microsoft.com/office/drawing/2014/main" id="{E43CACC9-8048-433D-BE1E-9447392ACC42}"/>
              </a:ext>
            </a:extLst>
          </p:cNvPr>
          <p:cNvSpPr txBox="1">
            <a:spLocks/>
          </p:cNvSpPr>
          <p:nvPr/>
        </p:nvSpPr>
        <p:spPr>
          <a:xfrm>
            <a:off x="6096000" y="2514600"/>
            <a:ext cx="7086600" cy="480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buClr>
              <a:buFont typeface="Arial" pitchFamily="34" charset="0"/>
              <a:buChar char="•"/>
              <a:defRPr sz="3200" kern="1200">
                <a:solidFill>
                  <a:schemeClr val="tx1">
                    <a:lumMod val="75000"/>
                    <a:lumOff val="25000"/>
                  </a:schemeClr>
                </a:solidFill>
                <a:latin typeface="Helvetica Neue"/>
                <a:ea typeface="Tahoma" pitchFamily="34" charset="0"/>
                <a:cs typeface="Helvetica Neue"/>
              </a:defRPr>
            </a:lvl1pPr>
            <a:lvl2pPr marL="742950" indent="-285750" algn="l" defTabSz="914400" rtl="0" eaLnBrk="1" latinLnBrk="0" hangingPunct="1">
              <a:spcBef>
                <a:spcPct val="20000"/>
              </a:spcBef>
              <a:buClr>
                <a:schemeClr val="accent5"/>
              </a:buClr>
              <a:buFont typeface="Arial" pitchFamily="34" charset="0"/>
              <a:buChar char="•"/>
              <a:defRPr sz="2800" kern="1200">
                <a:solidFill>
                  <a:schemeClr val="tx1">
                    <a:lumMod val="75000"/>
                    <a:lumOff val="25000"/>
                  </a:schemeClr>
                </a:solidFill>
                <a:latin typeface="Helvetica Neue"/>
                <a:ea typeface="Tahoma" pitchFamily="34" charset="0"/>
                <a:cs typeface="Helvetica Neue"/>
              </a:defRPr>
            </a:lvl2pPr>
            <a:lvl3pPr marL="1143000" indent="-228600" algn="l" defTabSz="914400" rtl="0" eaLnBrk="1" latinLnBrk="0" hangingPunct="1">
              <a:spcBef>
                <a:spcPct val="20000"/>
              </a:spcBef>
              <a:buClr>
                <a:schemeClr val="accent5"/>
              </a:buClr>
              <a:buFont typeface="Arial" pitchFamily="34" charset="0"/>
              <a:buChar char="•"/>
              <a:defRPr sz="2400" kern="1200">
                <a:solidFill>
                  <a:schemeClr val="tx1">
                    <a:lumMod val="75000"/>
                    <a:lumOff val="25000"/>
                  </a:schemeClr>
                </a:solidFill>
                <a:latin typeface="Helvetica Neue"/>
                <a:ea typeface="Tahoma" pitchFamily="34" charset="0"/>
                <a:cs typeface="Helvetica Neue"/>
              </a:defRPr>
            </a:lvl3pPr>
            <a:lvl4pPr marL="1600200" indent="-228600" algn="l" defTabSz="914400" rtl="0" eaLnBrk="1" latinLnBrk="0" hangingPunct="1">
              <a:spcBef>
                <a:spcPct val="20000"/>
              </a:spcBef>
              <a:buClr>
                <a:schemeClr val="accent5"/>
              </a:buClr>
              <a:buFont typeface="Arial" pitchFamily="34" charset="0"/>
              <a:buChar char="•"/>
              <a:defRPr sz="2000" kern="1200">
                <a:solidFill>
                  <a:schemeClr val="tx1">
                    <a:lumMod val="75000"/>
                    <a:lumOff val="25000"/>
                  </a:schemeClr>
                </a:solidFill>
                <a:latin typeface="Helvetica Neue"/>
                <a:ea typeface="Tahoma" pitchFamily="34" charset="0"/>
                <a:cs typeface="Helvetica Neue"/>
              </a:defRPr>
            </a:lvl4pPr>
            <a:lvl5pPr marL="2057400" indent="-228600" algn="l" defTabSz="914400" rtl="0" eaLnBrk="1" latinLnBrk="0" hangingPunct="1">
              <a:spcBef>
                <a:spcPct val="20000"/>
              </a:spcBef>
              <a:buClr>
                <a:schemeClr val="accent5"/>
              </a:buClr>
              <a:buFont typeface="Arial" pitchFamily="34" charset="0"/>
              <a:buChar char="•"/>
              <a:defRPr sz="2000" kern="1200">
                <a:solidFill>
                  <a:schemeClr val="tx1">
                    <a:lumMod val="75000"/>
                    <a:lumOff val="25000"/>
                  </a:schemeClr>
                </a:solidFill>
                <a:latin typeface="Helvetica Neue"/>
                <a:ea typeface="Tahoma" pitchFamily="34" charset="0"/>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solidFill>
                  <a:srgbClr val="0070C0"/>
                </a:solidFill>
                <a:latin typeface="+mj-lt"/>
                <a:hlinkClick r:id="rId6">
                  <a:extLst>
                    <a:ext uri="{A12FA001-AC4F-418D-AE19-62706E023703}">
                      <ahyp:hlinkClr xmlns:ahyp="http://schemas.microsoft.com/office/drawing/2018/hyperlinkcolor" val="tx"/>
                    </a:ext>
                  </a:extLst>
                </a:hlinkClick>
              </a:rPr>
              <a:t>Magnesium</a:t>
            </a:r>
            <a:r>
              <a:rPr lang="en-US" sz="4000" dirty="0">
                <a:solidFill>
                  <a:srgbClr val="0070C0"/>
                </a:solidFill>
                <a:latin typeface="+mj-lt"/>
              </a:rPr>
              <a:t> </a:t>
            </a:r>
          </a:p>
          <a:p>
            <a:r>
              <a:rPr lang="en-US" sz="4000" dirty="0">
                <a:solidFill>
                  <a:srgbClr val="0070C0"/>
                </a:solidFill>
                <a:latin typeface="+mj-lt"/>
                <a:hlinkClick r:id="rId7">
                  <a:extLst>
                    <a:ext uri="{A12FA001-AC4F-418D-AE19-62706E023703}">
                      <ahyp:hlinkClr xmlns:ahyp="http://schemas.microsoft.com/office/drawing/2018/hyperlinkcolor" val="tx"/>
                    </a:ext>
                  </a:extLst>
                </a:hlinkClick>
              </a:rPr>
              <a:t>Zinc</a:t>
            </a:r>
            <a:endParaRPr lang="en-US" sz="4000" dirty="0">
              <a:solidFill>
                <a:srgbClr val="0070C0"/>
              </a:solidFill>
              <a:latin typeface="+mj-lt"/>
            </a:endParaRPr>
          </a:p>
          <a:p>
            <a:r>
              <a:rPr lang="en-US" sz="4000" u="sng" dirty="0">
                <a:solidFill>
                  <a:srgbClr val="0070C0"/>
                </a:solidFill>
                <a:latin typeface="+mj-lt"/>
              </a:rPr>
              <a:t>Alpha Lipoic Acid</a:t>
            </a:r>
          </a:p>
          <a:p>
            <a:r>
              <a:rPr lang="en-US" sz="4000" u="sng" dirty="0">
                <a:solidFill>
                  <a:srgbClr val="0070C0"/>
                </a:solidFill>
                <a:latin typeface="+mj-lt"/>
              </a:rPr>
              <a:t>Milk Thistle</a:t>
            </a:r>
          </a:p>
          <a:p>
            <a:endParaRPr lang="en-US" sz="4000" dirty="0">
              <a:solidFill>
                <a:srgbClr val="0070C0"/>
              </a:solidFill>
              <a:latin typeface="+mj-lt"/>
            </a:endParaRPr>
          </a:p>
        </p:txBody>
      </p:sp>
    </p:spTree>
    <p:extLst>
      <p:ext uri="{BB962C8B-B14F-4D97-AF65-F5344CB8AC3E}">
        <p14:creationId xmlns:p14="http://schemas.microsoft.com/office/powerpoint/2010/main" val="4236808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10D9-2879-42E8-85DD-8D594044B3C4}"/>
              </a:ext>
            </a:extLst>
          </p:cNvPr>
          <p:cNvSpPr>
            <a:spLocks noGrp="1"/>
          </p:cNvSpPr>
          <p:nvPr>
            <p:ph type="title"/>
          </p:nvPr>
        </p:nvSpPr>
        <p:spPr>
          <a:xfrm>
            <a:off x="609600" y="838200"/>
            <a:ext cx="10972800" cy="1143000"/>
          </a:xfrm>
        </p:spPr>
        <p:txBody>
          <a:bodyPr/>
          <a:lstStyle/>
          <a:p>
            <a:r>
              <a:rPr lang="en-US" dirty="0">
                <a:solidFill>
                  <a:srgbClr val="0070C0"/>
                </a:solidFill>
                <a:latin typeface="+mj-lt"/>
              </a:rPr>
              <a:t>Offer</a:t>
            </a:r>
            <a:r>
              <a:rPr lang="en-US" dirty="0"/>
              <a:t> Page For Your Patients!</a:t>
            </a:r>
          </a:p>
        </p:txBody>
      </p:sp>
      <p:sp>
        <p:nvSpPr>
          <p:cNvPr id="3" name="Content Placeholder 2">
            <a:extLst>
              <a:ext uri="{FF2B5EF4-FFF2-40B4-BE49-F238E27FC236}">
                <a16:creationId xmlns:a16="http://schemas.microsoft.com/office/drawing/2014/main" id="{76BE89C6-28E8-48D3-B7C6-2787F6D6292E}"/>
              </a:ext>
            </a:extLst>
          </p:cNvPr>
          <p:cNvSpPr>
            <a:spLocks noGrp="1"/>
          </p:cNvSpPr>
          <p:nvPr>
            <p:ph idx="1"/>
          </p:nvPr>
        </p:nvSpPr>
        <p:spPr>
          <a:xfrm>
            <a:off x="1143000" y="2057400"/>
            <a:ext cx="10972800" cy="4419600"/>
          </a:xfrm>
        </p:spPr>
        <p:txBody>
          <a:bodyPr/>
          <a:lstStyle/>
          <a:p>
            <a:r>
              <a:rPr lang="en-US" b="0" i="0" dirty="0">
                <a:solidFill>
                  <a:srgbClr val="0070C0"/>
                </a:solidFill>
                <a:effectLst/>
                <a:latin typeface="+mj-lt"/>
              </a:rPr>
              <a:t>$10 off OAT test with </a:t>
            </a:r>
          </a:p>
          <a:p>
            <a:pPr marL="0" indent="0">
              <a:buNone/>
            </a:pPr>
            <a:r>
              <a:rPr lang="en-US" dirty="0">
                <a:solidFill>
                  <a:srgbClr val="0070C0"/>
                </a:solidFill>
                <a:latin typeface="+mj-lt"/>
              </a:rPr>
              <a:t>   </a:t>
            </a:r>
            <a:r>
              <a:rPr lang="en-US" b="0" i="0" dirty="0">
                <a:solidFill>
                  <a:srgbClr val="0070C0"/>
                </a:solidFill>
                <a:effectLst/>
                <a:latin typeface="+mj-lt"/>
              </a:rPr>
              <a:t>Detox Panel</a:t>
            </a:r>
          </a:p>
          <a:p>
            <a:pPr marL="0" indent="0">
              <a:buNone/>
            </a:pPr>
            <a:endParaRPr lang="en-US" b="0" i="0" dirty="0">
              <a:solidFill>
                <a:srgbClr val="0070C0"/>
              </a:solidFill>
              <a:effectLst/>
              <a:latin typeface="+mj-lt"/>
            </a:endParaRPr>
          </a:p>
          <a:p>
            <a:r>
              <a:rPr lang="en-US" b="0" i="0" dirty="0">
                <a:solidFill>
                  <a:srgbClr val="0070C0"/>
                </a:solidFill>
                <a:effectLst/>
                <a:latin typeface="+mj-lt"/>
              </a:rPr>
              <a:t>$5 off Detox Pack</a:t>
            </a:r>
          </a:p>
          <a:p>
            <a:endParaRPr lang="en-US" b="0" i="0" dirty="0">
              <a:solidFill>
                <a:srgbClr val="0070C0"/>
              </a:solidFill>
              <a:effectLst/>
              <a:latin typeface="+mj-lt"/>
            </a:endParaRPr>
          </a:p>
          <a:p>
            <a:r>
              <a:rPr lang="en-US" dirty="0">
                <a:solidFill>
                  <a:srgbClr val="0070C0"/>
                </a:solidFill>
                <a:latin typeface="+mj-lt"/>
              </a:rPr>
              <a:t>$5 off Berkeley Life Supplement</a:t>
            </a:r>
            <a:endParaRPr lang="en-US" b="1" dirty="0">
              <a:solidFill>
                <a:srgbClr val="0070C0"/>
              </a:solidFill>
              <a:latin typeface="+mj-lt"/>
            </a:endParaRPr>
          </a:p>
        </p:txBody>
      </p:sp>
      <p:pic>
        <p:nvPicPr>
          <p:cNvPr id="5" name="Picture 4" descr="Graphical user interface&#10;&#10;Description automatically generated with medium confidence">
            <a:extLst>
              <a:ext uri="{FF2B5EF4-FFF2-40B4-BE49-F238E27FC236}">
                <a16:creationId xmlns:a16="http://schemas.microsoft.com/office/drawing/2014/main" id="{9FCCF92F-95BD-4C30-A268-82593BBF1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752600"/>
            <a:ext cx="7391400" cy="4157663"/>
          </a:xfrm>
          <a:prstGeom prst="rect">
            <a:avLst/>
          </a:prstGeom>
        </p:spPr>
      </p:pic>
    </p:spTree>
    <p:extLst>
      <p:ext uri="{BB962C8B-B14F-4D97-AF65-F5344CB8AC3E}">
        <p14:creationId xmlns:p14="http://schemas.microsoft.com/office/powerpoint/2010/main" val="1984491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n 5">
            <a:extLst>
              <a:ext uri="{FF2B5EF4-FFF2-40B4-BE49-F238E27FC236}">
                <a16:creationId xmlns:a16="http://schemas.microsoft.com/office/drawing/2014/main" id="{FD164C96-4894-4C6C-97AC-E2A4BAB3B33E}"/>
              </a:ext>
            </a:extLst>
          </p:cNvPr>
          <p:cNvSpPr>
            <a:spLocks noChangeArrowheads="1"/>
          </p:cNvSpPr>
          <p:nvPr/>
        </p:nvSpPr>
        <p:spPr bwMode="auto">
          <a:xfrm>
            <a:off x="3429000" y="1752600"/>
            <a:ext cx="5334000" cy="4114800"/>
          </a:xfrm>
          <a:prstGeom prst="can">
            <a:avLst>
              <a:gd name="adj" fmla="val 25000"/>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b="1">
              <a:latin typeface="Trebuchet MS" panose="020B0603020202020204" pitchFamily="34" charset="0"/>
            </a:endParaRPr>
          </a:p>
        </p:txBody>
      </p:sp>
      <p:sp>
        <p:nvSpPr>
          <p:cNvPr id="24579" name="TextBox 6">
            <a:extLst>
              <a:ext uri="{FF2B5EF4-FFF2-40B4-BE49-F238E27FC236}">
                <a16:creationId xmlns:a16="http://schemas.microsoft.com/office/drawing/2014/main" id="{B7208AFF-0FC4-42B6-BCE2-D0311C62499F}"/>
              </a:ext>
            </a:extLst>
          </p:cNvPr>
          <p:cNvSpPr txBox="1">
            <a:spLocks noChangeArrowheads="1"/>
          </p:cNvSpPr>
          <p:nvPr/>
        </p:nvSpPr>
        <p:spPr bwMode="auto">
          <a:xfrm>
            <a:off x="3429000" y="5181600"/>
            <a:ext cx="5334000" cy="30777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solidFill>
                  <a:srgbClr val="000000"/>
                </a:solidFill>
              </a:rPr>
              <a:t>VACCINES</a:t>
            </a:r>
          </a:p>
        </p:txBody>
      </p:sp>
      <p:sp>
        <p:nvSpPr>
          <p:cNvPr id="24580" name="TextBox 7">
            <a:extLst>
              <a:ext uri="{FF2B5EF4-FFF2-40B4-BE49-F238E27FC236}">
                <a16:creationId xmlns:a16="http://schemas.microsoft.com/office/drawing/2014/main" id="{7FFBEB07-2549-4721-A35A-FDE9B101A7EF}"/>
              </a:ext>
            </a:extLst>
          </p:cNvPr>
          <p:cNvSpPr txBox="1">
            <a:spLocks noChangeArrowheads="1"/>
          </p:cNvSpPr>
          <p:nvPr/>
        </p:nvSpPr>
        <p:spPr bwMode="auto">
          <a:xfrm>
            <a:off x="3429000" y="4572001"/>
            <a:ext cx="5334000" cy="52322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dirty="0">
                <a:solidFill>
                  <a:srgbClr val="000000"/>
                </a:solidFill>
              </a:rPr>
              <a:t>TOXIC HOMES</a:t>
            </a:r>
          </a:p>
          <a:p>
            <a:pPr algn="ctr" eaLnBrk="1" hangingPunct="1"/>
            <a:endParaRPr lang="en-US" altLang="en-US" sz="1400" dirty="0">
              <a:solidFill>
                <a:srgbClr val="FF3300"/>
              </a:solidFill>
            </a:endParaRPr>
          </a:p>
        </p:txBody>
      </p:sp>
      <p:sp>
        <p:nvSpPr>
          <p:cNvPr id="24581" name="TextBox 8">
            <a:extLst>
              <a:ext uri="{FF2B5EF4-FFF2-40B4-BE49-F238E27FC236}">
                <a16:creationId xmlns:a16="http://schemas.microsoft.com/office/drawing/2014/main" id="{D5A41590-2AFA-48D2-95D5-116605107B69}"/>
              </a:ext>
            </a:extLst>
          </p:cNvPr>
          <p:cNvSpPr txBox="1">
            <a:spLocks noChangeArrowheads="1"/>
          </p:cNvSpPr>
          <p:nvPr/>
        </p:nvSpPr>
        <p:spPr bwMode="auto">
          <a:xfrm>
            <a:off x="3429000" y="3962401"/>
            <a:ext cx="5334000" cy="52322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dirty="0">
                <a:solidFill>
                  <a:srgbClr val="000000"/>
                </a:solidFill>
              </a:rPr>
              <a:t>ENVIRONMENTAL TOXINS</a:t>
            </a:r>
          </a:p>
          <a:p>
            <a:pPr algn="ctr" eaLnBrk="1" hangingPunct="1"/>
            <a:endParaRPr lang="en-US" altLang="en-US" sz="1400" dirty="0">
              <a:solidFill>
                <a:srgbClr val="FF3300"/>
              </a:solidFill>
            </a:endParaRPr>
          </a:p>
        </p:txBody>
      </p:sp>
      <p:sp>
        <p:nvSpPr>
          <p:cNvPr id="24582" name="TextBox 9">
            <a:extLst>
              <a:ext uri="{FF2B5EF4-FFF2-40B4-BE49-F238E27FC236}">
                <a16:creationId xmlns:a16="http://schemas.microsoft.com/office/drawing/2014/main" id="{5AF41537-49A8-409A-B08C-087D21AF7D79}"/>
              </a:ext>
            </a:extLst>
          </p:cNvPr>
          <p:cNvSpPr txBox="1">
            <a:spLocks noChangeArrowheads="1"/>
          </p:cNvSpPr>
          <p:nvPr/>
        </p:nvSpPr>
        <p:spPr bwMode="auto">
          <a:xfrm>
            <a:off x="3429000" y="3352801"/>
            <a:ext cx="5334000" cy="52322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solidFill>
                  <a:srgbClr val="000000"/>
                </a:solidFill>
              </a:rPr>
              <a:t>MEDICATIONS</a:t>
            </a:r>
          </a:p>
          <a:p>
            <a:pPr algn="ctr" eaLnBrk="1" hangingPunct="1"/>
            <a:endParaRPr lang="en-US" altLang="en-US" sz="1400">
              <a:solidFill>
                <a:srgbClr val="FF3300"/>
              </a:solidFill>
            </a:endParaRPr>
          </a:p>
        </p:txBody>
      </p:sp>
      <p:sp>
        <p:nvSpPr>
          <p:cNvPr id="24583" name="TextBox 10">
            <a:extLst>
              <a:ext uri="{FF2B5EF4-FFF2-40B4-BE49-F238E27FC236}">
                <a16:creationId xmlns:a16="http://schemas.microsoft.com/office/drawing/2014/main" id="{C5F2EE9C-8E08-46DF-94F0-EDD241167FFF}"/>
              </a:ext>
            </a:extLst>
          </p:cNvPr>
          <p:cNvSpPr txBox="1">
            <a:spLocks noChangeArrowheads="1"/>
          </p:cNvSpPr>
          <p:nvPr/>
        </p:nvSpPr>
        <p:spPr bwMode="auto">
          <a:xfrm>
            <a:off x="3429000" y="2829580"/>
            <a:ext cx="5334000" cy="52322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dirty="0">
                <a:solidFill>
                  <a:srgbClr val="000000"/>
                </a:solidFill>
              </a:rPr>
              <a:t>TOXIC MOLD EXPOSURE</a:t>
            </a:r>
          </a:p>
          <a:p>
            <a:pPr algn="ctr" eaLnBrk="1" hangingPunct="1"/>
            <a:endParaRPr lang="en-US" altLang="en-US" sz="1400" dirty="0">
              <a:solidFill>
                <a:srgbClr val="FF3300"/>
              </a:solidFill>
            </a:endParaRPr>
          </a:p>
        </p:txBody>
      </p:sp>
      <p:sp>
        <p:nvSpPr>
          <p:cNvPr id="12" name="U-Turn Arrow 11">
            <a:extLst>
              <a:ext uri="{FF2B5EF4-FFF2-40B4-BE49-F238E27FC236}">
                <a16:creationId xmlns:a16="http://schemas.microsoft.com/office/drawing/2014/main" id="{ED86EABD-9D30-4783-9EB8-7621EED1CA6C}"/>
              </a:ext>
            </a:extLst>
          </p:cNvPr>
          <p:cNvSpPr/>
          <p:nvPr/>
        </p:nvSpPr>
        <p:spPr bwMode="auto">
          <a:xfrm>
            <a:off x="8077200" y="1905000"/>
            <a:ext cx="2133600" cy="767166"/>
          </a:xfrm>
          <a:prstGeom prst="uturnArrow">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b="1">
              <a:latin typeface="Trebuchet MS" pitchFamily="34" charset="0"/>
            </a:endParaRPr>
          </a:p>
        </p:txBody>
      </p:sp>
      <p:sp>
        <p:nvSpPr>
          <p:cNvPr id="13" name="U-Turn Arrow 12">
            <a:extLst>
              <a:ext uri="{FF2B5EF4-FFF2-40B4-BE49-F238E27FC236}">
                <a16:creationId xmlns:a16="http://schemas.microsoft.com/office/drawing/2014/main" id="{EDEC3400-1CE9-47BC-968A-EC73A9C0C282}"/>
              </a:ext>
            </a:extLst>
          </p:cNvPr>
          <p:cNvSpPr/>
          <p:nvPr/>
        </p:nvSpPr>
        <p:spPr bwMode="auto">
          <a:xfrm flipH="1">
            <a:off x="1904998" y="1905000"/>
            <a:ext cx="2051539" cy="767166"/>
          </a:xfrm>
          <a:prstGeom prst="uturnArrow">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b="1">
              <a:latin typeface="Trebuchet MS" pitchFamily="34" charset="0"/>
            </a:endParaRPr>
          </a:p>
        </p:txBody>
      </p:sp>
      <p:sp>
        <p:nvSpPr>
          <p:cNvPr id="24586" name="Title 13">
            <a:extLst>
              <a:ext uri="{FF2B5EF4-FFF2-40B4-BE49-F238E27FC236}">
                <a16:creationId xmlns:a16="http://schemas.microsoft.com/office/drawing/2014/main" id="{F61864AF-4F62-4A8C-827C-7DAE361B4C12}"/>
              </a:ext>
            </a:extLst>
          </p:cNvPr>
          <p:cNvSpPr>
            <a:spLocks noGrp="1"/>
          </p:cNvSpPr>
          <p:nvPr>
            <p:ph type="title"/>
          </p:nvPr>
        </p:nvSpPr>
        <p:spPr bwMode="auto">
          <a:xfrm>
            <a:off x="955430" y="2672166"/>
            <a:ext cx="2051539" cy="1046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en-US" sz="2000" dirty="0"/>
              <a:t>Chase Symptoms with Medications!</a:t>
            </a:r>
            <a:br>
              <a:rPr lang="en-US" altLang="en-US" sz="2000" dirty="0"/>
            </a:br>
            <a:endParaRPr lang="en-US" altLang="en-US" sz="2000" dirty="0"/>
          </a:p>
        </p:txBody>
      </p:sp>
      <p:sp>
        <p:nvSpPr>
          <p:cNvPr id="15" name="AutoShape 2">
            <a:extLst>
              <a:ext uri="{FF2B5EF4-FFF2-40B4-BE49-F238E27FC236}">
                <a16:creationId xmlns:a16="http://schemas.microsoft.com/office/drawing/2014/main" id="{936FD026-0AC0-467C-8CF1-91F1B4F96837}"/>
              </a:ext>
            </a:extLst>
          </p:cNvPr>
          <p:cNvSpPr txBox="1">
            <a:spLocks noChangeArrowheads="1"/>
          </p:cNvSpPr>
          <p:nvPr/>
        </p:nvSpPr>
        <p:spPr>
          <a:xfrm>
            <a:off x="-228600" y="1190813"/>
            <a:ext cx="12573000" cy="1628587"/>
          </a:xfrm>
          <a:prstGeom prst="rect">
            <a:avLst/>
          </a:prstGeom>
        </p:spPr>
        <p:txBody>
          <a:bodyPr/>
          <a:lstStyle/>
          <a:p>
            <a:pPr algn="ctr">
              <a:lnSpc>
                <a:spcPct val="90000"/>
              </a:lnSpc>
              <a:defRPr/>
            </a:pPr>
            <a:r>
              <a:rPr lang="en-US" sz="3600" b="1" kern="0" dirty="0">
                <a:solidFill>
                  <a:srgbClr val="0070C0"/>
                </a:solidFill>
                <a:latin typeface="+mj-lt"/>
                <a:ea typeface="+mj-ea"/>
                <a:cs typeface="+mj-cs"/>
              </a:rPr>
              <a:t>If The Toxic Cell Bucket Overflows…</a:t>
            </a:r>
          </a:p>
        </p:txBody>
      </p:sp>
      <p:sp>
        <p:nvSpPr>
          <p:cNvPr id="16" name="Title 13">
            <a:extLst>
              <a:ext uri="{FF2B5EF4-FFF2-40B4-BE49-F238E27FC236}">
                <a16:creationId xmlns:a16="http://schemas.microsoft.com/office/drawing/2014/main" id="{30214604-50E8-4F22-A5C0-1A01B419CB0F}"/>
              </a:ext>
            </a:extLst>
          </p:cNvPr>
          <p:cNvSpPr txBox="1">
            <a:spLocks/>
          </p:cNvSpPr>
          <p:nvPr/>
        </p:nvSpPr>
        <p:spPr>
          <a:xfrm>
            <a:off x="9525000" y="2672166"/>
            <a:ext cx="2787748" cy="1441342"/>
          </a:xfrm>
          <a:prstGeom prst="rect">
            <a:avLst/>
          </a:prstGeom>
        </p:spPr>
        <p:txBody>
          <a:bodyPr/>
          <a:lstStyle/>
          <a:p>
            <a:pPr>
              <a:lnSpc>
                <a:spcPct val="90000"/>
              </a:lnSpc>
              <a:buFont typeface="Arial" pitchFamily="34" charset="0"/>
              <a:buChar char="•"/>
              <a:defRPr/>
            </a:pPr>
            <a:r>
              <a:rPr lang="en-US" sz="1400" b="1" kern="0" dirty="0">
                <a:solidFill>
                  <a:srgbClr val="0070C0"/>
                </a:solidFill>
                <a:latin typeface="+mj-lt"/>
                <a:ea typeface="+mj-ea"/>
                <a:cs typeface="+mj-cs"/>
              </a:rPr>
              <a:t>SYMPTOMS</a:t>
            </a:r>
          </a:p>
          <a:p>
            <a:pPr>
              <a:lnSpc>
                <a:spcPct val="90000"/>
              </a:lnSpc>
              <a:buFont typeface="Arial" pitchFamily="34" charset="0"/>
              <a:buChar char="•"/>
              <a:defRPr/>
            </a:pPr>
            <a:r>
              <a:rPr lang="en-US" sz="1400" b="1" kern="0" dirty="0">
                <a:solidFill>
                  <a:srgbClr val="0070C0"/>
                </a:solidFill>
                <a:latin typeface="+mj-lt"/>
                <a:ea typeface="+mj-ea"/>
                <a:cs typeface="+mj-cs"/>
              </a:rPr>
              <a:t>DYSFUNCTION</a:t>
            </a:r>
          </a:p>
          <a:p>
            <a:pPr>
              <a:lnSpc>
                <a:spcPct val="90000"/>
              </a:lnSpc>
              <a:buFont typeface="Arial" pitchFamily="34" charset="0"/>
              <a:buChar char="•"/>
              <a:defRPr/>
            </a:pPr>
            <a:r>
              <a:rPr lang="en-US" sz="1400" b="1" kern="0" dirty="0">
                <a:solidFill>
                  <a:srgbClr val="0070C0"/>
                </a:solidFill>
                <a:latin typeface="+mj-lt"/>
                <a:ea typeface="+mj-ea"/>
                <a:cs typeface="+mj-cs"/>
              </a:rPr>
              <a:t>DISEASE</a:t>
            </a:r>
          </a:p>
          <a:p>
            <a:pPr>
              <a:lnSpc>
                <a:spcPct val="90000"/>
              </a:lnSpc>
              <a:buFont typeface="Arial" pitchFamily="34" charset="0"/>
              <a:buChar char="•"/>
              <a:defRPr/>
            </a:pPr>
            <a:r>
              <a:rPr lang="en-US" sz="1400" b="1" kern="0" dirty="0">
                <a:solidFill>
                  <a:srgbClr val="0070C0"/>
                </a:solidFill>
                <a:latin typeface="+mj-lt"/>
                <a:ea typeface="+mj-ea"/>
                <a:cs typeface="+mj-cs"/>
              </a:rPr>
              <a:t>POOR IMMUNITY</a:t>
            </a:r>
          </a:p>
          <a:p>
            <a:pPr>
              <a:lnSpc>
                <a:spcPct val="90000"/>
              </a:lnSpc>
              <a:buFont typeface="Arial" pitchFamily="34" charset="0"/>
              <a:buChar char="•"/>
              <a:defRPr/>
            </a:pPr>
            <a:r>
              <a:rPr lang="en-US" sz="1400" b="1" kern="0" dirty="0">
                <a:solidFill>
                  <a:srgbClr val="0070C0"/>
                </a:solidFill>
                <a:latin typeface="+mj-lt"/>
                <a:ea typeface="+mj-ea"/>
                <a:cs typeface="+mj-cs"/>
              </a:rPr>
              <a:t>NON-VITAL </a:t>
            </a:r>
          </a:p>
        </p:txBody>
      </p:sp>
      <p:sp>
        <p:nvSpPr>
          <p:cNvPr id="24589" name="TextBox 16">
            <a:extLst>
              <a:ext uri="{FF2B5EF4-FFF2-40B4-BE49-F238E27FC236}">
                <a16:creationId xmlns:a16="http://schemas.microsoft.com/office/drawing/2014/main" id="{7647E5CB-5D03-452A-8943-70EA90AD7799}"/>
              </a:ext>
            </a:extLst>
          </p:cNvPr>
          <p:cNvSpPr txBox="1">
            <a:spLocks noChangeArrowheads="1"/>
          </p:cNvSpPr>
          <p:nvPr/>
        </p:nvSpPr>
        <p:spPr bwMode="auto">
          <a:xfrm>
            <a:off x="3429000" y="5562600"/>
            <a:ext cx="5334000" cy="30777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dirty="0">
                <a:solidFill>
                  <a:srgbClr val="000000"/>
                </a:solidFill>
              </a:rPr>
              <a:t>MOM &amp; DAD</a:t>
            </a:r>
          </a:p>
        </p:txBody>
      </p:sp>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smetic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3439920">
            <a:off x="7585129" y="2072002"/>
            <a:ext cx="3309099" cy="3174583"/>
          </a:xfrm>
          <a:prstGeom prst="rect">
            <a:avLst/>
          </a:prstGeom>
        </p:spPr>
      </p:pic>
      <p:sp>
        <p:nvSpPr>
          <p:cNvPr id="3" name="Content Placeholder 2"/>
          <p:cNvSpPr>
            <a:spLocks noGrp="1"/>
          </p:cNvSpPr>
          <p:nvPr>
            <p:ph idx="1"/>
          </p:nvPr>
        </p:nvSpPr>
        <p:spPr>
          <a:xfrm>
            <a:off x="1405466" y="2057400"/>
            <a:ext cx="5867400" cy="4724400"/>
          </a:xfrm>
        </p:spPr>
        <p:txBody>
          <a:bodyPr>
            <a:normAutofit/>
          </a:bodyPr>
          <a:lstStyle/>
          <a:p>
            <a:r>
              <a:rPr lang="en-US" dirty="0">
                <a:solidFill>
                  <a:srgbClr val="0070C0"/>
                </a:solidFill>
                <a:latin typeface="+mj-lt"/>
              </a:rPr>
              <a:t>Phthalates (soaps, shampoos, hair sprays, and  nail polishes)</a:t>
            </a:r>
          </a:p>
          <a:p>
            <a:r>
              <a:rPr lang="en-US" dirty="0" err="1">
                <a:solidFill>
                  <a:srgbClr val="0070C0"/>
                </a:solidFill>
                <a:latin typeface="+mj-lt"/>
              </a:rPr>
              <a:t>Oxybenzone</a:t>
            </a:r>
            <a:r>
              <a:rPr lang="en-US" dirty="0">
                <a:solidFill>
                  <a:srgbClr val="0070C0"/>
                </a:solidFill>
                <a:latin typeface="+mj-lt"/>
              </a:rPr>
              <a:t> </a:t>
            </a:r>
          </a:p>
          <a:p>
            <a:pPr marL="0" indent="0">
              <a:buNone/>
            </a:pPr>
            <a:r>
              <a:rPr lang="en-US" dirty="0">
                <a:solidFill>
                  <a:srgbClr val="0070C0"/>
                </a:solidFill>
                <a:latin typeface="+mj-lt"/>
              </a:rPr>
              <a:t>   (sunscreen)</a:t>
            </a:r>
          </a:p>
          <a:p>
            <a:r>
              <a:rPr lang="en-US" dirty="0">
                <a:solidFill>
                  <a:srgbClr val="0070C0"/>
                </a:solidFill>
                <a:latin typeface="+mj-lt"/>
              </a:rPr>
              <a:t>Formaldehyde releasers (cosmetic preservatives)</a:t>
            </a:r>
          </a:p>
          <a:p>
            <a:pPr>
              <a:lnSpc>
                <a:spcPct val="120000"/>
              </a:lnSpc>
            </a:pPr>
            <a:endParaRPr lang="en-US" altLang="ja-JP" sz="2400" dirty="0">
              <a:solidFill>
                <a:srgbClr val="000000"/>
              </a:solidFill>
              <a:ea typeface="MS PGothic" pitchFamily="34" charset="-128"/>
            </a:endParaRPr>
          </a:p>
          <a:p>
            <a:endParaRPr lang="en-US" sz="2400" dirty="0">
              <a:solidFill>
                <a:srgbClr val="000000"/>
              </a:solidFill>
            </a:endParaRPr>
          </a:p>
        </p:txBody>
      </p:sp>
      <p:sp>
        <p:nvSpPr>
          <p:cNvPr id="6" name="Title 1"/>
          <p:cNvSpPr>
            <a:spLocks noGrp="1"/>
          </p:cNvSpPr>
          <p:nvPr>
            <p:ph type="title"/>
          </p:nvPr>
        </p:nvSpPr>
        <p:spPr>
          <a:xfrm>
            <a:off x="1524000" y="762000"/>
            <a:ext cx="9220200" cy="1295400"/>
          </a:xfrm>
        </p:spPr>
        <p:txBody>
          <a:bodyPr rtlCol="0">
            <a:normAutofit/>
          </a:bodyPr>
          <a:lstStyle/>
          <a:p>
            <a:pPr>
              <a:defRPr/>
            </a:pPr>
            <a:r>
              <a:rPr lang="en-US" dirty="0">
                <a:latin typeface="+mj-lt"/>
                <a:ea typeface="ＭＳ Ｐゴシック" pitchFamily="34" charset="-128"/>
              </a:rPr>
              <a:t>Personal</a:t>
            </a:r>
            <a:r>
              <a:rPr lang="en-US" dirty="0">
                <a:ea typeface="ＭＳ Ｐゴシック" pitchFamily="34" charset="-128"/>
              </a:rPr>
              <a:t> Care Products</a:t>
            </a:r>
          </a:p>
        </p:txBody>
      </p:sp>
    </p:spTree>
    <p:extLst>
      <p:ext uri="{BB962C8B-B14F-4D97-AF65-F5344CB8AC3E}">
        <p14:creationId xmlns:p14="http://schemas.microsoft.com/office/powerpoint/2010/main" val="418001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bbl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V="1">
            <a:off x="7145065" y="1858819"/>
            <a:ext cx="3870096" cy="3140362"/>
          </a:xfrm>
          <a:prstGeom prst="rect">
            <a:avLst/>
          </a:prstGeom>
        </p:spPr>
      </p:pic>
      <p:sp>
        <p:nvSpPr>
          <p:cNvPr id="3" name="Content Placeholder 2"/>
          <p:cNvSpPr>
            <a:spLocks noGrp="1"/>
          </p:cNvSpPr>
          <p:nvPr>
            <p:ph idx="1"/>
          </p:nvPr>
        </p:nvSpPr>
        <p:spPr>
          <a:xfrm>
            <a:off x="1447800" y="1981200"/>
            <a:ext cx="6062132" cy="3657600"/>
          </a:xfrm>
        </p:spPr>
        <p:txBody>
          <a:bodyPr>
            <a:normAutofit lnSpcReduction="10000"/>
          </a:bodyPr>
          <a:lstStyle/>
          <a:p>
            <a:r>
              <a:rPr lang="en-US" sz="4000" dirty="0" err="1">
                <a:solidFill>
                  <a:srgbClr val="0070C0"/>
                </a:solidFill>
                <a:latin typeface="+mj-lt"/>
              </a:rPr>
              <a:t>Triclosan</a:t>
            </a:r>
            <a:r>
              <a:rPr lang="en-US" sz="4000" dirty="0">
                <a:solidFill>
                  <a:srgbClr val="0070C0"/>
                </a:solidFill>
                <a:latin typeface="+mj-lt"/>
              </a:rPr>
              <a:t> &amp; </a:t>
            </a:r>
            <a:r>
              <a:rPr lang="en-US" sz="4000" dirty="0" err="1">
                <a:solidFill>
                  <a:srgbClr val="0070C0"/>
                </a:solidFill>
                <a:latin typeface="+mj-lt"/>
              </a:rPr>
              <a:t>Triclocarban</a:t>
            </a:r>
            <a:r>
              <a:rPr lang="en-US" sz="4000" dirty="0">
                <a:solidFill>
                  <a:srgbClr val="0070C0"/>
                </a:solidFill>
                <a:latin typeface="+mj-lt"/>
              </a:rPr>
              <a:t> </a:t>
            </a:r>
            <a:r>
              <a:rPr lang="en-US" sz="3500" dirty="0">
                <a:solidFill>
                  <a:srgbClr val="0070C0"/>
                </a:solidFill>
                <a:latin typeface="+mj-lt"/>
              </a:rPr>
              <a:t>(in bars of soap and liquid soap)</a:t>
            </a:r>
          </a:p>
          <a:p>
            <a:r>
              <a:rPr lang="en-US" sz="4000" dirty="0">
                <a:solidFill>
                  <a:srgbClr val="0070C0"/>
                </a:solidFill>
                <a:latin typeface="+mj-lt"/>
              </a:rPr>
              <a:t>DEA </a:t>
            </a:r>
            <a:r>
              <a:rPr lang="en-US" sz="3500" dirty="0">
                <a:solidFill>
                  <a:srgbClr val="0070C0"/>
                </a:solidFill>
                <a:latin typeface="+mj-lt"/>
              </a:rPr>
              <a:t>(foaming agent in bath and shower products)</a:t>
            </a:r>
          </a:p>
          <a:p>
            <a:r>
              <a:rPr lang="en-US" sz="4000" dirty="0">
                <a:solidFill>
                  <a:srgbClr val="0070C0"/>
                </a:solidFill>
                <a:latin typeface="+mj-lt"/>
              </a:rPr>
              <a:t>Phthalates </a:t>
            </a:r>
          </a:p>
          <a:p>
            <a:pPr marL="400050" lvl="1" indent="0">
              <a:buNone/>
            </a:pPr>
            <a:r>
              <a:rPr lang="en-US" sz="3100" dirty="0">
                <a:solidFill>
                  <a:srgbClr val="0070C0"/>
                </a:solidFill>
                <a:latin typeface="+mj-lt"/>
              </a:rPr>
              <a:t>(fragrance)</a:t>
            </a:r>
          </a:p>
          <a:p>
            <a:pPr marL="0" indent="0">
              <a:buNone/>
            </a:pPr>
            <a:endParaRPr lang="en-US" altLang="ja-JP" sz="1000" dirty="0">
              <a:solidFill>
                <a:srgbClr val="0070C0"/>
              </a:solidFill>
              <a:latin typeface="+mj-lt"/>
              <a:ea typeface="MS PGothic" pitchFamily="34" charset="-128"/>
            </a:endParaRPr>
          </a:p>
          <a:p>
            <a:pPr marL="609600" indent="-609600">
              <a:buFont typeface="Wingdings" pitchFamily="2" charset="2"/>
              <a:buAutoNum type="arabicPeriod"/>
            </a:pPr>
            <a:endParaRPr lang="en-US" sz="2600" dirty="0">
              <a:solidFill>
                <a:srgbClr val="0070C0"/>
              </a:solidFill>
              <a:latin typeface="+mj-lt"/>
            </a:endParaRPr>
          </a:p>
          <a:p>
            <a:endParaRPr lang="en-US" dirty="0">
              <a:solidFill>
                <a:srgbClr val="0070C0"/>
              </a:solidFill>
              <a:latin typeface="+mj-lt"/>
            </a:endParaRPr>
          </a:p>
        </p:txBody>
      </p:sp>
      <p:sp>
        <p:nvSpPr>
          <p:cNvPr id="6" name="Title 1"/>
          <p:cNvSpPr>
            <a:spLocks noGrp="1"/>
          </p:cNvSpPr>
          <p:nvPr>
            <p:ph type="title"/>
          </p:nvPr>
        </p:nvSpPr>
        <p:spPr>
          <a:xfrm>
            <a:off x="1676400" y="990600"/>
            <a:ext cx="8686800" cy="838200"/>
          </a:xfrm>
        </p:spPr>
        <p:txBody>
          <a:bodyPr rtlCol="0">
            <a:normAutofit/>
          </a:bodyPr>
          <a:lstStyle/>
          <a:p>
            <a:pPr>
              <a:defRPr/>
            </a:pPr>
            <a:r>
              <a:rPr lang="en-US" dirty="0">
                <a:latin typeface="+mj-lt"/>
                <a:ea typeface="ＭＳ Ｐゴシック" pitchFamily="34" charset="-128"/>
              </a:rPr>
              <a:t>Soaps</a:t>
            </a:r>
          </a:p>
        </p:txBody>
      </p:sp>
      <p:sp>
        <p:nvSpPr>
          <p:cNvPr id="4" name="TextBox 3"/>
          <p:cNvSpPr txBox="1"/>
          <p:nvPr/>
        </p:nvSpPr>
        <p:spPr>
          <a:xfrm>
            <a:off x="7010400" y="5516448"/>
            <a:ext cx="4419600" cy="381000"/>
          </a:xfrm>
          <a:prstGeom prst="rect">
            <a:avLst/>
          </a:prstGeom>
          <a:noFill/>
        </p:spPr>
        <p:txBody>
          <a:bodyPr wrap="square" rtlCol="0">
            <a:spAutoFit/>
          </a:bodyPr>
          <a:lstStyle/>
          <a:p>
            <a:r>
              <a:rPr lang="en-US" dirty="0">
                <a:solidFill>
                  <a:srgbClr val="0070C0"/>
                </a:solidFill>
                <a:latin typeface="+mj-lt"/>
              </a:rPr>
              <a:t>Source: The Environmental Working Group</a:t>
            </a:r>
          </a:p>
        </p:txBody>
      </p:sp>
    </p:spTree>
    <p:extLst>
      <p:ext uri="{BB962C8B-B14F-4D97-AF65-F5344CB8AC3E}">
        <p14:creationId xmlns:p14="http://schemas.microsoft.com/office/powerpoint/2010/main" val="730741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ir freshen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68455" y="2216356"/>
            <a:ext cx="1716746" cy="3117644"/>
          </a:xfrm>
          <a:prstGeom prst="rect">
            <a:avLst/>
          </a:prstGeom>
        </p:spPr>
      </p:pic>
      <p:sp>
        <p:nvSpPr>
          <p:cNvPr id="6" name="Title 1"/>
          <p:cNvSpPr>
            <a:spLocks noGrp="1"/>
          </p:cNvSpPr>
          <p:nvPr>
            <p:ph type="title"/>
          </p:nvPr>
        </p:nvSpPr>
        <p:spPr>
          <a:xfrm>
            <a:off x="0" y="990600"/>
            <a:ext cx="12192000" cy="838200"/>
          </a:xfrm>
        </p:spPr>
        <p:txBody>
          <a:bodyPr rtlCol="0">
            <a:normAutofit/>
          </a:bodyPr>
          <a:lstStyle/>
          <a:p>
            <a:pPr>
              <a:defRPr/>
            </a:pPr>
            <a:r>
              <a:rPr lang="en-US" dirty="0">
                <a:solidFill>
                  <a:srgbClr val="0070C0"/>
                </a:solidFill>
                <a:latin typeface="+mj-lt"/>
                <a:ea typeface="ＭＳ Ｐゴシック" pitchFamily="34" charset="-128"/>
              </a:rPr>
              <a:t>Household Products: The Main Culprits</a:t>
            </a:r>
          </a:p>
        </p:txBody>
      </p:sp>
      <p:pic>
        <p:nvPicPr>
          <p:cNvPr id="8" name="Picture 7" descr="candles.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600" y="2315734"/>
            <a:ext cx="2162856" cy="1712134"/>
          </a:xfrm>
          <a:prstGeom prst="rect">
            <a:avLst/>
          </a:prstGeom>
        </p:spPr>
      </p:pic>
      <p:pic>
        <p:nvPicPr>
          <p:cNvPr id="7" name="Picture 6" descr="plastic water bottl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30998" y="3969557"/>
            <a:ext cx="2162856" cy="1229281"/>
          </a:xfrm>
          <a:prstGeom prst="rect">
            <a:avLst/>
          </a:prstGeom>
        </p:spPr>
      </p:pic>
      <p:sp>
        <p:nvSpPr>
          <p:cNvPr id="3" name="Content Placeholder 2"/>
          <p:cNvSpPr>
            <a:spLocks noGrp="1"/>
          </p:cNvSpPr>
          <p:nvPr>
            <p:ph idx="1"/>
          </p:nvPr>
        </p:nvSpPr>
        <p:spPr>
          <a:xfrm>
            <a:off x="2229096" y="1981200"/>
            <a:ext cx="6477000" cy="3657600"/>
          </a:xfrm>
        </p:spPr>
        <p:txBody>
          <a:bodyPr>
            <a:normAutofit/>
          </a:bodyPr>
          <a:lstStyle/>
          <a:p>
            <a:r>
              <a:rPr lang="en-US" dirty="0">
                <a:solidFill>
                  <a:srgbClr val="0070C0"/>
                </a:solidFill>
                <a:latin typeface="+mj-lt"/>
              </a:rPr>
              <a:t>Cleaning products</a:t>
            </a:r>
          </a:p>
          <a:p>
            <a:r>
              <a:rPr lang="en-US" dirty="0">
                <a:solidFill>
                  <a:srgbClr val="0070C0"/>
                </a:solidFill>
                <a:latin typeface="+mj-lt"/>
              </a:rPr>
              <a:t>Air fresheners</a:t>
            </a:r>
          </a:p>
          <a:p>
            <a:r>
              <a:rPr lang="en-US" dirty="0">
                <a:solidFill>
                  <a:srgbClr val="0070C0"/>
                </a:solidFill>
                <a:latin typeface="+mj-lt"/>
              </a:rPr>
              <a:t>Candles</a:t>
            </a:r>
          </a:p>
          <a:p>
            <a:r>
              <a:rPr lang="en-US" dirty="0">
                <a:solidFill>
                  <a:srgbClr val="0070C0"/>
                </a:solidFill>
                <a:latin typeface="+mj-lt"/>
              </a:rPr>
              <a:t>Laundry products</a:t>
            </a:r>
          </a:p>
          <a:p>
            <a:r>
              <a:rPr lang="en-US" dirty="0" err="1">
                <a:solidFill>
                  <a:srgbClr val="0070C0"/>
                </a:solidFill>
                <a:latin typeface="+mj-lt"/>
              </a:rPr>
              <a:t>Telfon</a:t>
            </a:r>
            <a:r>
              <a:rPr lang="en-US" dirty="0">
                <a:solidFill>
                  <a:srgbClr val="0070C0"/>
                </a:solidFill>
                <a:latin typeface="+mj-lt"/>
              </a:rPr>
              <a:t> cookware</a:t>
            </a:r>
          </a:p>
          <a:p>
            <a:r>
              <a:rPr lang="en-US" dirty="0">
                <a:solidFill>
                  <a:srgbClr val="0070C0"/>
                </a:solidFill>
                <a:latin typeface="+mj-lt"/>
              </a:rPr>
              <a:t>Plastics</a:t>
            </a:r>
          </a:p>
        </p:txBody>
      </p:sp>
    </p:spTree>
    <p:extLst>
      <p:ext uri="{BB962C8B-B14F-4D97-AF65-F5344CB8AC3E}">
        <p14:creationId xmlns:p14="http://schemas.microsoft.com/office/powerpoint/2010/main" val="907178060"/>
      </p:ext>
    </p:extLst>
  </p:cSld>
  <p:clrMapOvr>
    <a:masterClrMapping/>
  </p:clrMapOvr>
</p:sld>
</file>

<file path=ppt/theme/theme1.xml><?xml version="1.0" encoding="utf-8"?>
<a:theme xmlns:a="http://schemas.openxmlformats.org/drawingml/2006/main" name="MLMO_2012PPTTemplat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D82396EEFDBB4C98FB23F8A285441F" ma:contentTypeVersion="11" ma:contentTypeDescription="Create a new document." ma:contentTypeScope="" ma:versionID="5c13a22db0285a5980662ea389d3a617">
  <xsd:schema xmlns:xsd="http://www.w3.org/2001/XMLSchema" xmlns:xs="http://www.w3.org/2001/XMLSchema" xmlns:p="http://schemas.microsoft.com/office/2006/metadata/properties" xmlns:ns2="502fb3df-5a06-40ca-9d2e-e76176209265" xmlns:ns3="8fec528b-ddee-46e1-99a2-0962d46385a1" targetNamespace="http://schemas.microsoft.com/office/2006/metadata/properties" ma:root="true" ma:fieldsID="18ad2834f8c2b233e69482bf9e875b53" ns2:_="" ns3:_="">
    <xsd:import namespace="502fb3df-5a06-40ca-9d2e-e76176209265"/>
    <xsd:import namespace="8fec528b-ddee-46e1-99a2-0962d46385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fb3df-5a06-40ca-9d2e-e761762092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ec528b-ddee-46e1-99a2-0962d46385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70D2A9-C160-4073-A2E5-05309AB35C9F}">
  <ds:schemaRefs>
    <ds:schemaRef ds:uri="http://schemas.microsoft.com/sharepoint/v3/contenttype/forms"/>
  </ds:schemaRefs>
</ds:datastoreItem>
</file>

<file path=customXml/itemProps2.xml><?xml version="1.0" encoding="utf-8"?>
<ds:datastoreItem xmlns:ds="http://schemas.openxmlformats.org/officeDocument/2006/customXml" ds:itemID="{E0FDA5FC-4479-4A2F-B7E0-D42F5021A03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23D0ECA-EA3A-4417-ACD5-B54591A45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2fb3df-5a06-40ca-9d2e-e76176209265"/>
    <ds:schemaRef ds:uri="8fec528b-ddee-46e1-99a2-0962d4638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35443</TotalTime>
  <Words>5664</Words>
  <Application>Microsoft Office PowerPoint</Application>
  <PresentationFormat>Widescreen</PresentationFormat>
  <Paragraphs>677</Paragraphs>
  <Slides>52</Slides>
  <Notes>43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Helvetica Neue</vt:lpstr>
      <vt:lpstr>Arial</vt:lpstr>
      <vt:lpstr>Tahoma</vt:lpstr>
      <vt:lpstr>Calibri</vt:lpstr>
      <vt:lpstr>Trebuchet MS</vt:lpstr>
      <vt:lpstr>Wingdings</vt:lpstr>
      <vt:lpstr>Myriad Pro</vt:lpstr>
      <vt:lpstr>MLMO_2012PPTTemplate</vt:lpstr>
      <vt:lpstr>DETOX THE BODY</vt:lpstr>
      <vt:lpstr>GOALS:</vt:lpstr>
      <vt:lpstr>Defining the Problem…</vt:lpstr>
      <vt:lpstr>PowerPoint Presentation</vt:lpstr>
      <vt:lpstr>Diseases of the New Millennium</vt:lpstr>
      <vt:lpstr>Chase Symptoms with Medications! </vt:lpstr>
      <vt:lpstr>Personal Care Products</vt:lpstr>
      <vt:lpstr>Soaps</vt:lpstr>
      <vt:lpstr>Household Products: The Main Culprits</vt:lpstr>
      <vt:lpstr>At-A-Glance: Sources of Common Hormone Disruptors</vt:lpstr>
      <vt:lpstr>Cleaning Products</vt:lpstr>
      <vt:lpstr>Teflon Cookware</vt:lpstr>
      <vt:lpstr>Plastics</vt:lpstr>
      <vt:lpstr>Products Containing Fragrance</vt:lpstr>
      <vt:lpstr>Sick Home Syndrome</vt:lpstr>
      <vt:lpstr>Toxins and Allergies</vt:lpstr>
      <vt:lpstr>The Pollution in Newborns </vt:lpstr>
      <vt:lpstr>Toxins and the Gut</vt:lpstr>
      <vt:lpstr>Where are Environmental Toxins Hiding?</vt:lpstr>
      <vt:lpstr>PowerPoint Presentation</vt:lpstr>
      <vt:lpstr>Heavy Metals</vt:lpstr>
      <vt:lpstr>What are Agricultural Toxins?</vt:lpstr>
      <vt:lpstr>The Problem…</vt:lpstr>
      <vt:lpstr>Does this mean I have to eat all organic foods?</vt:lpstr>
      <vt:lpstr>PowerPoint Presentation</vt:lpstr>
      <vt:lpstr>Meat</vt:lpstr>
      <vt:lpstr>Antibiotics</vt:lpstr>
      <vt:lpstr>Hormones</vt:lpstr>
      <vt:lpstr>rBGH or rBST</vt:lpstr>
      <vt:lpstr>Medication Side-Effects</vt:lpstr>
      <vt:lpstr>Support Your Body’s Detox Channels</vt:lpstr>
      <vt:lpstr>#1- CARE OF THE NERVOUS SYSTEM</vt:lpstr>
      <vt:lpstr>CHIROPRACTIC!</vt:lpstr>
      <vt:lpstr>Water</vt:lpstr>
      <vt:lpstr>Exercise isn’t just for your waistline</vt:lpstr>
      <vt:lpstr>CRITICAL NEEDS FOR DETOX</vt:lpstr>
      <vt:lpstr>Detox Pack – Enhanced Formula Heavy Metals</vt:lpstr>
      <vt:lpstr>Detox Pack – Enhanced Formula Gut &amp; Hormones</vt:lpstr>
      <vt:lpstr>Solution! Glutathione: the body’s natural antioxidant</vt:lpstr>
      <vt:lpstr>Glutathione: The Master Detoxifier</vt:lpstr>
      <vt:lpstr>3 Precursors </vt:lpstr>
      <vt:lpstr>Glutathione Boosting: Amino Acid - Sulfur Rich Foods</vt:lpstr>
      <vt:lpstr>Fiber: think beyond whole grains!</vt:lpstr>
      <vt:lpstr>  Found in “The Master Detoxifier” Detox Pack Part 1 </vt:lpstr>
      <vt:lpstr>Chlorella</vt:lpstr>
      <vt:lpstr>Dandelion Greens</vt:lpstr>
      <vt:lpstr>Detox Pack Part 2 “Capture &amp; Release” </vt:lpstr>
      <vt:lpstr>Activated Charcoal - Capture</vt:lpstr>
      <vt:lpstr>Psyllium is a Prebiotic and Fiber “Release” </vt:lpstr>
      <vt:lpstr>DNA DAMAGE</vt:lpstr>
      <vt:lpstr>Key Co-Factors (Edison Pack)</vt:lpstr>
      <vt:lpstr>Offer Page For Your Patients!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Joshua Hurtado</dc:creator>
  <cp:lastModifiedBy>Ryan Miller</cp:lastModifiedBy>
  <cp:revision>427</cp:revision>
  <cp:lastPrinted>2015-05-13T19:58:56Z</cp:lastPrinted>
  <dcterms:created xsi:type="dcterms:W3CDTF">2012-03-07T18:31:32Z</dcterms:created>
  <dcterms:modified xsi:type="dcterms:W3CDTF">2021-03-30T18:43:58Z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0x010100ACD82396EEFDBB4C98FB23F8A285441F</vt:lpwstr>
  </property>
</Properties>
</file>